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86" r:id="rId3"/>
    <p:sldId id="316" r:id="rId4"/>
    <p:sldId id="288" r:id="rId5"/>
    <p:sldId id="291" r:id="rId6"/>
    <p:sldId id="292" r:id="rId7"/>
    <p:sldId id="293" r:id="rId8"/>
    <p:sldId id="308" r:id="rId9"/>
    <p:sldId id="309" r:id="rId10"/>
    <p:sldId id="311" r:id="rId11"/>
    <p:sldId id="312" r:id="rId12"/>
    <p:sldId id="313" r:id="rId13"/>
    <p:sldId id="294" r:id="rId14"/>
    <p:sldId id="310" r:id="rId15"/>
    <p:sldId id="295" r:id="rId16"/>
    <p:sldId id="321" r:id="rId17"/>
    <p:sldId id="322" r:id="rId18"/>
    <p:sldId id="314" r:id="rId19"/>
    <p:sldId id="296" r:id="rId20"/>
    <p:sldId id="297" r:id="rId21"/>
    <p:sldId id="298" r:id="rId22"/>
    <p:sldId id="299" r:id="rId23"/>
    <p:sldId id="317" r:id="rId24"/>
    <p:sldId id="307" r:id="rId25"/>
    <p:sldId id="320" r:id="rId26"/>
    <p:sldId id="319" r:id="rId27"/>
    <p:sldId id="301" r:id="rId28"/>
    <p:sldId id="302" r:id="rId29"/>
    <p:sldId id="306" r:id="rId30"/>
    <p:sldId id="290" r:id="rId31"/>
    <p:sldId id="304" r:id="rId32"/>
    <p:sldId id="305" r:id="rId33"/>
    <p:sldId id="285"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800000"/>
    <a:srgbClr val="FFFF66"/>
    <a:srgbClr val="FFFFFF"/>
    <a:srgbClr val="FFFF99"/>
    <a:srgbClr val="006600"/>
    <a:srgbClr val="CC0099"/>
    <a:srgbClr val="CC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74" d="100"/>
          <a:sy n="74" d="100"/>
        </p:scale>
        <p:origin x="-1236"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5F011A7-11C9-47A1-8BA3-BD6DA6C19B03}" type="slidenum">
              <a:rPr lang="en-US"/>
              <a:pPr/>
              <a:t>‹#›</a:t>
            </a:fld>
            <a:endParaRPr lang="en-US"/>
          </a:p>
        </p:txBody>
      </p:sp>
    </p:spTree>
    <p:extLst>
      <p:ext uri="{BB962C8B-B14F-4D97-AF65-F5344CB8AC3E}">
        <p14:creationId xmlns:p14="http://schemas.microsoft.com/office/powerpoint/2010/main" val="420739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A0F660A-28FD-4F7C-AE92-DCE586966E97}" type="slidenum">
              <a:rPr lang="en-US"/>
              <a:pPr/>
              <a:t>‹#›</a:t>
            </a:fld>
            <a:endParaRPr lang="en-US"/>
          </a:p>
        </p:txBody>
      </p:sp>
    </p:spTree>
    <p:extLst>
      <p:ext uri="{BB962C8B-B14F-4D97-AF65-F5344CB8AC3E}">
        <p14:creationId xmlns:p14="http://schemas.microsoft.com/office/powerpoint/2010/main" val="25070244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gd name="T0" fmla="*/ 0 w 1740"/>
              <a:gd name="T1" fmla="*/ 0 h 510"/>
              <a:gd name="T2" fmla="*/ 0 w 1740"/>
              <a:gd name="T3" fmla="*/ 510 h 510"/>
              <a:gd name="T4" fmla="*/ 1740 w 1740"/>
              <a:gd name="T5" fmla="*/ 510 h 510"/>
              <a:gd name="T6" fmla="*/ 1595 w 1740"/>
              <a:gd name="T7" fmla="*/ 30 h 510"/>
              <a:gd name="T8" fmla="*/ 0 w 1740"/>
              <a:gd name="T9" fmla="*/ 0 h 510"/>
            </a:gdLst>
            <a:ahLst/>
            <a:cxnLst>
              <a:cxn ang="0">
                <a:pos x="T0" y="T1"/>
              </a:cxn>
              <a:cxn ang="0">
                <a:pos x="T2" y="T3"/>
              </a:cxn>
              <a:cxn ang="0">
                <a:pos x="T4" y="T5"/>
              </a:cxn>
              <a:cxn ang="0">
                <a:pos x="T6" y="T7"/>
              </a:cxn>
              <a:cxn ang="0">
                <a:pos x="T8" y="T9"/>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 name="Freeform 41"/>
          <p:cNvSpPr>
            <a:spLocks/>
          </p:cNvSpPr>
          <p:nvPr/>
        </p:nvSpPr>
        <p:spPr bwMode="gray">
          <a:xfrm>
            <a:off x="2590800" y="4705350"/>
            <a:ext cx="6400800" cy="2152650"/>
          </a:xfrm>
          <a:custGeom>
            <a:avLst/>
            <a:gdLst>
              <a:gd name="T0" fmla="*/ 1116 w 4032"/>
              <a:gd name="T1" fmla="*/ 0 h 1356"/>
              <a:gd name="T2" fmla="*/ 3840 w 4032"/>
              <a:gd name="T3" fmla="*/ 636 h 1356"/>
              <a:gd name="T4" fmla="*/ 4032 w 4032"/>
              <a:gd name="T5" fmla="*/ 1356 h 1356"/>
              <a:gd name="T6" fmla="*/ 288 w 4032"/>
              <a:gd name="T7" fmla="*/ 1356 h 1356"/>
              <a:gd name="T8" fmla="*/ 0 w 4032"/>
              <a:gd name="T9" fmla="*/ 828 h 1356"/>
              <a:gd name="T10" fmla="*/ 1116 w 4032"/>
              <a:gd name="T11" fmla="*/ 0 h 1356"/>
            </a:gdLst>
            <a:ahLst/>
            <a:cxnLst>
              <a:cxn ang="0">
                <a:pos x="T0" y="T1"/>
              </a:cxn>
              <a:cxn ang="0">
                <a:pos x="T2" y="T3"/>
              </a:cxn>
              <a:cxn ang="0">
                <a:pos x="T4" y="T5"/>
              </a:cxn>
              <a:cxn ang="0">
                <a:pos x="T6" y="T7"/>
              </a:cxn>
              <a:cxn ang="0">
                <a:pos x="T8" y="T9"/>
              </a:cxn>
              <a:cxn ang="0">
                <a:pos x="T10" y="T11"/>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4" name="Freeform 42"/>
          <p:cNvSpPr>
            <a:spLocks/>
          </p:cNvSpPr>
          <p:nvPr/>
        </p:nvSpPr>
        <p:spPr bwMode="gray">
          <a:xfrm>
            <a:off x="4400550" y="781050"/>
            <a:ext cx="4743450" cy="5048250"/>
          </a:xfrm>
          <a:custGeom>
            <a:avLst/>
            <a:gdLst>
              <a:gd name="T0" fmla="*/ 510 w 2988"/>
              <a:gd name="T1" fmla="*/ 1098 h 3180"/>
              <a:gd name="T2" fmla="*/ 2280 w 2988"/>
              <a:gd name="T3" fmla="*/ 0 h 3180"/>
              <a:gd name="T4" fmla="*/ 2988 w 2988"/>
              <a:gd name="T5" fmla="*/ 342 h 3180"/>
              <a:gd name="T6" fmla="*/ 2988 w 2988"/>
              <a:gd name="T7" fmla="*/ 2772 h 3180"/>
              <a:gd name="T8" fmla="*/ 1452 w 2988"/>
              <a:gd name="T9" fmla="*/ 3060 h 3180"/>
              <a:gd name="T10" fmla="*/ 0 w 2988"/>
              <a:gd name="T11" fmla="*/ 2406 h 3180"/>
              <a:gd name="T12" fmla="*/ 510 w 2988"/>
              <a:gd name="T13" fmla="*/ 1098 h 3180"/>
            </a:gdLst>
            <a:ahLst/>
            <a:cxnLst>
              <a:cxn ang="0">
                <a:pos x="T0" y="T1"/>
              </a:cxn>
              <a:cxn ang="0">
                <a:pos x="T2" y="T3"/>
              </a:cxn>
              <a:cxn ang="0">
                <a:pos x="T4" y="T5"/>
              </a:cxn>
              <a:cxn ang="0">
                <a:pos x="T6" y="T7"/>
              </a:cxn>
              <a:cxn ang="0">
                <a:pos x="T8" y="T9"/>
              </a:cxn>
              <a:cxn ang="0">
                <a:pos x="T10" y="T11"/>
              </a:cxn>
              <a:cxn ang="0">
                <a:pos x="T12" y="T13"/>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Freeform 43"/>
          <p:cNvSpPr>
            <a:spLocks/>
          </p:cNvSpPr>
          <p:nvPr/>
        </p:nvSpPr>
        <p:spPr bwMode="gray">
          <a:xfrm>
            <a:off x="4800600" y="0"/>
            <a:ext cx="3276600" cy="2409825"/>
          </a:xfrm>
          <a:custGeom>
            <a:avLst/>
            <a:gdLst>
              <a:gd name="T0" fmla="*/ 0 w 2064"/>
              <a:gd name="T1" fmla="*/ 0 h 1518"/>
              <a:gd name="T2" fmla="*/ 276 w 2064"/>
              <a:gd name="T3" fmla="*/ 1518 h 1518"/>
              <a:gd name="T4" fmla="*/ 2064 w 2064"/>
              <a:gd name="T5" fmla="*/ 0 h 1518"/>
              <a:gd name="T6" fmla="*/ 0 w 2064"/>
              <a:gd name="T7" fmla="*/ 0 h 1518"/>
            </a:gdLst>
            <a:ahLst/>
            <a:cxnLst>
              <a:cxn ang="0">
                <a:pos x="T0" y="T1"/>
              </a:cxn>
              <a:cxn ang="0">
                <a:pos x="T2" y="T3"/>
              </a:cxn>
              <a:cxn ang="0">
                <a:pos x="T4" y="T5"/>
              </a:cxn>
              <a:cxn ang="0">
                <a:pos x="T6" y="T7"/>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1" name="Freeform 79"/>
          <p:cNvSpPr>
            <a:spLocks/>
          </p:cNvSpPr>
          <p:nvPr/>
        </p:nvSpPr>
        <p:spPr bwMode="gray">
          <a:xfrm>
            <a:off x="0" y="0"/>
            <a:ext cx="6583363" cy="7267575"/>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7" name="Freeform 45"/>
          <p:cNvSpPr>
            <a:spLocks/>
          </p:cNvSpPr>
          <p:nvPr/>
        </p:nvSpPr>
        <p:spPr bwMode="gray">
          <a:xfrm>
            <a:off x="0" y="0"/>
            <a:ext cx="6372225" cy="7072313"/>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6" name="Freeform 64"/>
          <p:cNvSpPr>
            <a:spLocks/>
          </p:cNvSpPr>
          <p:nvPr/>
        </p:nvSpPr>
        <p:spPr bwMode="gray">
          <a:xfrm>
            <a:off x="2365375" y="4541838"/>
            <a:ext cx="1009650" cy="1033462"/>
          </a:xfrm>
          <a:custGeom>
            <a:avLst/>
            <a:gdLst>
              <a:gd name="T0" fmla="*/ 0 w 636"/>
              <a:gd name="T1" fmla="*/ 0 h 651"/>
              <a:gd name="T2" fmla="*/ 0 w 636"/>
              <a:gd name="T3" fmla="*/ 645 h 651"/>
              <a:gd name="T4" fmla="*/ 636 w 636"/>
              <a:gd name="T5" fmla="*/ 651 h 651"/>
              <a:gd name="T6" fmla="*/ 632 w 636"/>
              <a:gd name="T7" fmla="*/ 0 h 651"/>
              <a:gd name="T8" fmla="*/ 0 w 636"/>
              <a:gd name="T9" fmla="*/ 0 h 651"/>
            </a:gdLst>
            <a:ahLst/>
            <a:cxnLst>
              <a:cxn ang="0">
                <a:pos x="T0" y="T1"/>
              </a:cxn>
              <a:cxn ang="0">
                <a:pos x="T2" y="T3"/>
              </a:cxn>
              <a:cxn ang="0">
                <a:pos x="T4" y="T5"/>
              </a:cxn>
              <a:cxn ang="0">
                <a:pos x="T6" y="T7"/>
              </a:cxn>
              <a:cxn ang="0">
                <a:pos x="T8" y="T9"/>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1CCF1C86-41F1-4031-BF81-4D77E042F53D}" type="slidenum">
              <a:rPr lang="en-US"/>
              <a:pPr/>
              <a:t>‹#›</a:t>
            </a:fld>
            <a:endParaRPr lang="en-US"/>
          </a:p>
        </p:txBody>
      </p:sp>
      <p:sp>
        <p:nvSpPr>
          <p:cNvPr id="3110" name="Text Box 38"/>
          <p:cNvSpPr txBox="1">
            <a:spLocks noChangeArrowheads="1"/>
          </p:cNvSpPr>
          <p:nvPr/>
        </p:nvSpPr>
        <p:spPr bwMode="gray">
          <a:xfrm>
            <a:off x="333375" y="4714875"/>
            <a:ext cx="13033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gd name="T0" fmla="*/ 0 w 672"/>
                <a:gd name="T1" fmla="*/ 432 h 720"/>
                <a:gd name="T2" fmla="*/ 288 w 672"/>
                <a:gd name="T3" fmla="*/ 0 h 720"/>
                <a:gd name="T4" fmla="*/ 672 w 672"/>
                <a:gd name="T5" fmla="*/ 0 h 720"/>
                <a:gd name="T6" fmla="*/ 672 w 672"/>
                <a:gd name="T7" fmla="*/ 720 h 720"/>
                <a:gd name="T8" fmla="*/ 0 w 672"/>
                <a:gd name="T9" fmla="*/ 432 h 720"/>
              </a:gdLst>
              <a:ahLst/>
              <a:cxnLst>
                <a:cxn ang="0">
                  <a:pos x="T0" y="T1"/>
                </a:cxn>
                <a:cxn ang="0">
                  <a:pos x="T2" y="T3"/>
                </a:cxn>
                <a:cxn ang="0">
                  <a:pos x="T4" y="T5"/>
                </a:cxn>
                <a:cxn ang="0">
                  <a:pos x="T6" y="T7"/>
                </a:cxn>
                <a:cxn ang="0">
                  <a:pos x="T8" y="T9"/>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9" name="Freeform 67"/>
            <p:cNvSpPr>
              <a:spLocks/>
            </p:cNvSpPr>
            <p:nvPr userDrawn="1"/>
          </p:nvSpPr>
          <p:spPr bwMode="gray">
            <a:xfrm>
              <a:off x="5602" y="3496"/>
              <a:ext cx="164" cy="824"/>
            </a:xfrm>
            <a:custGeom>
              <a:avLst/>
              <a:gdLst>
                <a:gd name="T0" fmla="*/ 206 w 212"/>
                <a:gd name="T1" fmla="*/ 0 h 824"/>
                <a:gd name="T2" fmla="*/ 0 w 212"/>
                <a:gd name="T3" fmla="*/ 82 h 824"/>
                <a:gd name="T4" fmla="*/ 168 w 212"/>
                <a:gd name="T5" fmla="*/ 824 h 824"/>
                <a:gd name="T6" fmla="*/ 212 w 212"/>
                <a:gd name="T7" fmla="*/ 822 h 824"/>
                <a:gd name="T8" fmla="*/ 206 w 212"/>
                <a:gd name="T9" fmla="*/ 0 h 824"/>
              </a:gdLst>
              <a:ahLst/>
              <a:cxnLst>
                <a:cxn ang="0">
                  <a:pos x="T0" y="T1"/>
                </a:cxn>
                <a:cxn ang="0">
                  <a:pos x="T2" y="T3"/>
                </a:cxn>
                <a:cxn ang="0">
                  <a:pos x="T4" y="T5"/>
                </a:cxn>
                <a:cxn ang="0">
                  <a:pos x="T6" y="T7"/>
                </a:cxn>
                <a:cxn ang="0">
                  <a:pos x="T8" y="T9"/>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bwMode="gray">
          <a:xfrm>
            <a:off x="333375" y="1884363"/>
            <a:ext cx="82296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lvl1pPr>
          </a:lstStyle>
          <a:p>
            <a:pPr lvl="0"/>
            <a:r>
              <a:rPr lang="en-US" noProof="0" smtClean="0"/>
              <a:t>Click to edit Master title style</a:t>
            </a:r>
          </a:p>
        </p:txBody>
      </p:sp>
      <p:pic>
        <p:nvPicPr>
          <p:cNvPr id="3155" name="Picture 83" descr="water"/>
          <p:cNvPicPr>
            <a:picLocks noChangeAspect="1" noChangeArrowheads="1"/>
          </p:cNvPicPr>
          <p:nvPr/>
        </p:nvPicPr>
        <p:blipFill>
          <a:blip r:embed="rId2">
            <a:extLst>
              <a:ext uri="{28A0092B-C50C-407E-A947-70E740481C1C}">
                <a14:useLocalDpi xmlns:a14="http://schemas.microsoft.com/office/drawing/2010/main" val="0"/>
              </a:ext>
            </a:extLst>
          </a:blip>
          <a:srcRect l="22409" t="16374" b="27486"/>
          <a:stretch>
            <a:fillRect/>
          </a:stretch>
        </p:blipFill>
        <p:spPr bwMode="gray">
          <a:xfrm rot="393398">
            <a:off x="2667000" y="609600"/>
            <a:ext cx="2663825" cy="219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7B15C6-36E9-4A83-BAD1-D4CE0B2DD9E7}" type="slidenum">
              <a:rPr lang="en-US"/>
              <a:pPr/>
              <a:t>‹#›</a:t>
            </a:fld>
            <a:endParaRPr lang="en-US"/>
          </a:p>
        </p:txBody>
      </p:sp>
    </p:spTree>
    <p:extLst>
      <p:ext uri="{BB962C8B-B14F-4D97-AF65-F5344CB8AC3E}">
        <p14:creationId xmlns:p14="http://schemas.microsoft.com/office/powerpoint/2010/main" val="53710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4539BC-1A2C-4542-928D-873BA7C9CEFA}" type="slidenum">
              <a:rPr lang="en-US"/>
              <a:pPr/>
              <a:t>‹#›</a:t>
            </a:fld>
            <a:endParaRPr lang="en-US"/>
          </a:p>
        </p:txBody>
      </p:sp>
    </p:spTree>
    <p:extLst>
      <p:ext uri="{BB962C8B-B14F-4D97-AF65-F5344CB8AC3E}">
        <p14:creationId xmlns:p14="http://schemas.microsoft.com/office/powerpoint/2010/main" val="129569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C0725EE-6687-425B-8624-A20436022F97}" type="slidenum">
              <a:rPr lang="en-US"/>
              <a:pPr/>
              <a:t>‹#›</a:t>
            </a:fld>
            <a:endParaRPr lang="en-US"/>
          </a:p>
        </p:txBody>
      </p:sp>
    </p:spTree>
    <p:extLst>
      <p:ext uri="{BB962C8B-B14F-4D97-AF65-F5344CB8AC3E}">
        <p14:creationId xmlns:p14="http://schemas.microsoft.com/office/powerpoint/2010/main" val="2975794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0A3D400-F3E0-4544-9251-05A75393034B}" type="slidenum">
              <a:rPr lang="en-US"/>
              <a:pPr/>
              <a:t>‹#›</a:t>
            </a:fld>
            <a:endParaRPr lang="en-US"/>
          </a:p>
        </p:txBody>
      </p:sp>
    </p:spTree>
    <p:extLst>
      <p:ext uri="{BB962C8B-B14F-4D97-AF65-F5344CB8AC3E}">
        <p14:creationId xmlns:p14="http://schemas.microsoft.com/office/powerpoint/2010/main" val="160600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7C28E00-9938-49F9-908D-952497EFBB66}" type="slidenum">
              <a:rPr lang="en-US"/>
              <a:pPr/>
              <a:t>‹#›</a:t>
            </a:fld>
            <a:endParaRPr lang="en-US"/>
          </a:p>
        </p:txBody>
      </p:sp>
    </p:spTree>
    <p:extLst>
      <p:ext uri="{BB962C8B-B14F-4D97-AF65-F5344CB8AC3E}">
        <p14:creationId xmlns:p14="http://schemas.microsoft.com/office/powerpoint/2010/main" val="1779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122238"/>
            <a:ext cx="6705600" cy="563562"/>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609600" y="1228725"/>
            <a:ext cx="8023225" cy="4921250"/>
          </a:xfrm>
        </p:spPr>
        <p:txBody>
          <a:bodyPr/>
          <a:lstStyle/>
          <a:p>
            <a:r>
              <a:rPr lang="en-US" smtClean="0"/>
              <a:t>Click icon to add table</a:t>
            </a:r>
            <a:endParaRPr lang="vi-VN"/>
          </a:p>
        </p:txBody>
      </p:sp>
      <p:sp>
        <p:nvSpPr>
          <p:cNvPr id="4" name="Footer Placeholder 3"/>
          <p:cNvSpPr>
            <a:spLocks noGrp="1"/>
          </p:cNvSpPr>
          <p:nvPr>
            <p:ph type="ftr" sz="quarter" idx="10"/>
          </p:nvPr>
        </p:nvSpPr>
        <p:spPr>
          <a:xfrm>
            <a:off x="5791200" y="6248400"/>
            <a:ext cx="2895600" cy="334963"/>
          </a:xfrm>
        </p:spPr>
        <p:txBody>
          <a:bodyPr/>
          <a:lstStyle>
            <a:lvl1pPr>
              <a:defRPr/>
            </a:lvl1pPr>
          </a:lstStyle>
          <a:p>
            <a:endParaRPr lang="en-US"/>
          </a:p>
        </p:txBody>
      </p:sp>
      <p:sp>
        <p:nvSpPr>
          <p:cNvPr id="5" name="Slide Number Placeholder 4"/>
          <p:cNvSpPr>
            <a:spLocks noGrp="1"/>
          </p:cNvSpPr>
          <p:nvPr>
            <p:ph type="sldNum" sz="quarter" idx="11"/>
          </p:nvPr>
        </p:nvSpPr>
        <p:spPr>
          <a:xfrm>
            <a:off x="3429000" y="6338888"/>
            <a:ext cx="2133600" cy="244475"/>
          </a:xfrm>
        </p:spPr>
        <p:txBody>
          <a:bodyPr/>
          <a:lstStyle>
            <a:lvl1pPr>
              <a:defRPr/>
            </a:lvl1pPr>
          </a:lstStyle>
          <a:p>
            <a:fld id="{0A8E1C17-CCB5-491B-AA78-4E3A3C0E56D4}" type="slidenum">
              <a:rPr lang="en-US"/>
              <a:pPr/>
              <a:t>‹#›</a:t>
            </a:fld>
            <a:endParaRPr lang="en-US"/>
          </a:p>
        </p:txBody>
      </p:sp>
      <p:sp>
        <p:nvSpPr>
          <p:cNvPr id="6" name="Date Placeholder 5"/>
          <p:cNvSpPr>
            <a:spLocks noGrp="1"/>
          </p:cNvSpPr>
          <p:nvPr>
            <p:ph type="dt" sz="half" idx="12"/>
          </p:nvPr>
        </p:nvSpPr>
        <p:spPr>
          <a:xfrm>
            <a:off x="457200" y="6324600"/>
            <a:ext cx="2133600" cy="244475"/>
          </a:xfrm>
        </p:spPr>
        <p:txBody>
          <a:bodyPr/>
          <a:lstStyle>
            <a:lvl1pPr>
              <a:defRPr/>
            </a:lvl1pPr>
          </a:lstStyle>
          <a:p>
            <a:endParaRPr lang="en-US"/>
          </a:p>
        </p:txBody>
      </p:sp>
    </p:spTree>
    <p:extLst>
      <p:ext uri="{BB962C8B-B14F-4D97-AF65-F5344CB8AC3E}">
        <p14:creationId xmlns:p14="http://schemas.microsoft.com/office/powerpoint/2010/main" val="518065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760EA4-5A3C-416D-9EFA-D1A3B5B60B2E}" type="slidenum">
              <a:rPr lang="en-US"/>
              <a:pPr/>
              <a:t>‹#›</a:t>
            </a:fld>
            <a:endParaRPr lang="en-US"/>
          </a:p>
        </p:txBody>
      </p:sp>
    </p:spTree>
    <p:extLst>
      <p:ext uri="{BB962C8B-B14F-4D97-AF65-F5344CB8AC3E}">
        <p14:creationId xmlns:p14="http://schemas.microsoft.com/office/powerpoint/2010/main" val="5066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FA2E84-577A-4E23-8961-C02048103342}" type="slidenum">
              <a:rPr lang="en-US"/>
              <a:pPr/>
              <a:t>‹#›</a:t>
            </a:fld>
            <a:endParaRPr lang="en-US"/>
          </a:p>
        </p:txBody>
      </p:sp>
    </p:spTree>
    <p:extLst>
      <p:ext uri="{BB962C8B-B14F-4D97-AF65-F5344CB8AC3E}">
        <p14:creationId xmlns:p14="http://schemas.microsoft.com/office/powerpoint/2010/main" val="170765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D8C8F9-436B-44C7-9899-E7E79F5986DD}" type="slidenum">
              <a:rPr lang="en-US"/>
              <a:pPr/>
              <a:t>‹#›</a:t>
            </a:fld>
            <a:endParaRPr lang="en-US"/>
          </a:p>
        </p:txBody>
      </p:sp>
    </p:spTree>
    <p:extLst>
      <p:ext uri="{BB962C8B-B14F-4D97-AF65-F5344CB8AC3E}">
        <p14:creationId xmlns:p14="http://schemas.microsoft.com/office/powerpoint/2010/main" val="244852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87201-1A96-45C9-8437-3088FE7F6322}" type="slidenum">
              <a:rPr lang="en-US"/>
              <a:pPr/>
              <a:t>‹#›</a:t>
            </a:fld>
            <a:endParaRPr lang="en-US"/>
          </a:p>
        </p:txBody>
      </p:sp>
    </p:spTree>
    <p:extLst>
      <p:ext uri="{BB962C8B-B14F-4D97-AF65-F5344CB8AC3E}">
        <p14:creationId xmlns:p14="http://schemas.microsoft.com/office/powerpoint/2010/main" val="74564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CD13B7-3A8B-4D10-AC13-70A7D1469CA3}" type="slidenum">
              <a:rPr lang="en-US"/>
              <a:pPr/>
              <a:t>‹#›</a:t>
            </a:fld>
            <a:endParaRPr lang="en-US"/>
          </a:p>
        </p:txBody>
      </p:sp>
    </p:spTree>
    <p:extLst>
      <p:ext uri="{BB962C8B-B14F-4D97-AF65-F5344CB8AC3E}">
        <p14:creationId xmlns:p14="http://schemas.microsoft.com/office/powerpoint/2010/main" val="90317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FD26CD4-F650-4EB9-8CA3-641CC6401276}" type="slidenum">
              <a:rPr lang="en-US"/>
              <a:pPr/>
              <a:t>‹#›</a:t>
            </a:fld>
            <a:endParaRPr lang="en-US"/>
          </a:p>
        </p:txBody>
      </p:sp>
    </p:spTree>
    <p:extLst>
      <p:ext uri="{BB962C8B-B14F-4D97-AF65-F5344CB8AC3E}">
        <p14:creationId xmlns:p14="http://schemas.microsoft.com/office/powerpoint/2010/main" val="392227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34C745-2C5B-47A7-8506-A5F2F7FEA84B}" type="slidenum">
              <a:rPr lang="en-US"/>
              <a:pPr/>
              <a:t>‹#›</a:t>
            </a:fld>
            <a:endParaRPr lang="en-US"/>
          </a:p>
        </p:txBody>
      </p:sp>
    </p:spTree>
    <p:extLst>
      <p:ext uri="{BB962C8B-B14F-4D97-AF65-F5344CB8AC3E}">
        <p14:creationId xmlns:p14="http://schemas.microsoft.com/office/powerpoint/2010/main" val="391609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9D3505-1B7E-470E-A96B-077268A1CEA4}" type="slidenum">
              <a:rPr lang="en-US"/>
              <a:pPr/>
              <a:t>‹#›</a:t>
            </a:fld>
            <a:endParaRPr lang="en-US"/>
          </a:p>
        </p:txBody>
      </p:sp>
    </p:spTree>
    <p:extLst>
      <p:ext uri="{BB962C8B-B14F-4D97-AF65-F5344CB8AC3E}">
        <p14:creationId xmlns:p14="http://schemas.microsoft.com/office/powerpoint/2010/main" val="214478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gd name="T0" fmla="*/ 5766 w 5768"/>
              <a:gd name="T1" fmla="*/ 605 h 4329"/>
              <a:gd name="T2" fmla="*/ 5768 w 5768"/>
              <a:gd name="T3" fmla="*/ 4325 h 4329"/>
              <a:gd name="T4" fmla="*/ 1082 w 5768"/>
              <a:gd name="T5" fmla="*/ 4329 h 4329"/>
              <a:gd name="T6" fmla="*/ 13 w 5768"/>
              <a:gd name="T7" fmla="*/ 3351 h 4329"/>
              <a:gd name="T8" fmla="*/ 0 w 5768"/>
              <a:gd name="T9" fmla="*/ 0 h 4329"/>
              <a:gd name="T10" fmla="*/ 2428 w 5768"/>
              <a:gd name="T11" fmla="*/ 7 h 4329"/>
              <a:gd name="T12" fmla="*/ 5766 w 5768"/>
              <a:gd name="T13" fmla="*/ 605 h 4329"/>
            </a:gdLst>
            <a:ahLst/>
            <a:cxnLst>
              <a:cxn ang="0">
                <a:pos x="T0" y="T1"/>
              </a:cxn>
              <a:cxn ang="0">
                <a:pos x="T2" y="T3"/>
              </a:cxn>
              <a:cxn ang="0">
                <a:pos x="T4" y="T5"/>
              </a:cxn>
              <a:cxn ang="0">
                <a:pos x="T6" y="T7"/>
              </a:cxn>
              <a:cxn ang="0">
                <a:pos x="T8" y="T9"/>
              </a:cxn>
              <a:cxn ang="0">
                <a:pos x="T10" y="T11"/>
              </a:cxn>
              <a:cxn ang="0">
                <a:pos x="T12" y="T13"/>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Freeform 9"/>
          <p:cNvSpPr>
            <a:spLocks/>
          </p:cNvSpPr>
          <p:nvPr/>
        </p:nvSpPr>
        <p:spPr bwMode="gray">
          <a:xfrm>
            <a:off x="-4763" y="5500688"/>
            <a:ext cx="1441451" cy="1358900"/>
          </a:xfrm>
          <a:custGeom>
            <a:avLst/>
            <a:gdLst>
              <a:gd name="T0" fmla="*/ 0 w 1089"/>
              <a:gd name="T1" fmla="*/ 0 h 1100"/>
              <a:gd name="T2" fmla="*/ 0 w 1089"/>
              <a:gd name="T3" fmla="*/ 1100 h 1100"/>
              <a:gd name="T4" fmla="*/ 1089 w 1089"/>
              <a:gd name="T5" fmla="*/ 1100 h 1100"/>
              <a:gd name="T6" fmla="*/ 0 w 1089"/>
              <a:gd name="T7" fmla="*/ 0 h 1100"/>
            </a:gdLst>
            <a:ahLst/>
            <a:cxnLst>
              <a:cxn ang="0">
                <a:pos x="T0" y="T1"/>
              </a:cxn>
              <a:cxn ang="0">
                <a:pos x="T2" y="T3"/>
              </a:cxn>
              <a:cxn ang="0">
                <a:pos x="T4" y="T5"/>
              </a:cxn>
              <a:cxn ang="0">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n-US"/>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EC42D7F-6AAC-4489-AD3B-72814E87816D}" type="slidenum">
              <a:rPr lang="en-US"/>
              <a:pPr/>
              <a:t>‹#›</a:t>
            </a:fld>
            <a:endParaRPr lang="en-US"/>
          </a:p>
        </p:txBody>
      </p:sp>
      <p:sp>
        <p:nvSpPr>
          <p:cNvPr id="1060" name="Freeform 36"/>
          <p:cNvSpPr>
            <a:spLocks/>
          </p:cNvSpPr>
          <p:nvPr/>
        </p:nvSpPr>
        <p:spPr bwMode="gray">
          <a:xfrm>
            <a:off x="4041775" y="0"/>
            <a:ext cx="5105400" cy="739775"/>
          </a:xfrm>
          <a:custGeom>
            <a:avLst/>
            <a:gdLst>
              <a:gd name="T0" fmla="*/ 3130 w 3130"/>
              <a:gd name="T1" fmla="*/ 453 h 453"/>
              <a:gd name="T2" fmla="*/ 3130 w 3130"/>
              <a:gd name="T3" fmla="*/ 0 h 453"/>
              <a:gd name="T4" fmla="*/ 0 w 3130"/>
              <a:gd name="T5" fmla="*/ 0 h 453"/>
              <a:gd name="T6" fmla="*/ 3130 w 3130"/>
              <a:gd name="T7" fmla="*/ 453 h 453"/>
            </a:gdLst>
            <a:ahLst/>
            <a:cxnLst>
              <a:cxn ang="0">
                <a:pos x="T0" y="T1"/>
              </a:cxn>
              <a:cxn ang="0">
                <a:pos x="T2" y="T3"/>
              </a:cxn>
              <a:cxn ang="0">
                <a:pos x="T4" y="T5"/>
              </a:cxn>
              <a:cxn ang="0">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p:cNvSpPr>
            <a:spLocks noGrp="1" noChangeArrowheads="1"/>
          </p:cNvSpPr>
          <p:nvPr>
            <p:ph type="title"/>
          </p:nvPr>
        </p:nvSpPr>
        <p:spPr bwMode="black">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1" name="Picture 37" descr="water"/>
          <p:cNvPicPr>
            <a:picLocks noChangeAspect="1" noChangeArrowheads="1"/>
          </p:cNvPicPr>
          <p:nvPr/>
        </p:nvPicPr>
        <p:blipFill>
          <a:blip r:embed="rId17">
            <a:extLst>
              <a:ext uri="{28A0092B-C50C-407E-A947-70E740481C1C}">
                <a14:useLocalDpi xmlns:a14="http://schemas.microsoft.com/office/drawing/2010/main" val="0"/>
              </a:ext>
            </a:extLst>
          </a:blip>
          <a:srcRect l="22409" t="16374" b="27486"/>
          <a:stretch>
            <a:fillRect/>
          </a:stretch>
        </p:blipFill>
        <p:spPr bwMode="gray">
          <a:xfrm rot="786797">
            <a:off x="6629400" y="-381000"/>
            <a:ext cx="2417763" cy="199548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gray">
          <a:xfrm rot="20740733" flipH="1">
            <a:off x="49213" y="5726113"/>
            <a:ext cx="1223962" cy="1371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152400" y="76201"/>
            <a:ext cx="3657600" cy="533399"/>
          </a:xfrm>
        </p:spPr>
        <p:txBody>
          <a:bodyPr anchor="ctr"/>
          <a:lstStyle/>
          <a:p>
            <a:r>
              <a:rPr lang="en-US" dirty="0" smtClean="0">
                <a:solidFill>
                  <a:srgbClr val="C00000"/>
                </a:solidFill>
              </a:rPr>
              <a:t/>
            </a:r>
            <a:br>
              <a:rPr lang="en-US" dirty="0" smtClean="0">
                <a:solidFill>
                  <a:srgbClr val="C00000"/>
                </a:solidFill>
              </a:rPr>
            </a:br>
            <a:r>
              <a:rPr lang="vi-VN" sz="2800" dirty="0" smtClean="0">
                <a:solidFill>
                  <a:schemeClr val="accent4"/>
                </a:solidFill>
              </a:rPr>
              <a:t>Chuyên đề 201</a:t>
            </a:r>
            <a:r>
              <a:rPr lang="en-US" sz="2800" dirty="0" smtClean="0">
                <a:solidFill>
                  <a:schemeClr val="accent4"/>
                </a:solidFill>
              </a:rPr>
              <a:t>8:</a:t>
            </a:r>
            <a:r>
              <a:rPr lang="vi-VN" sz="2800" dirty="0" smtClean="0">
                <a:solidFill>
                  <a:schemeClr val="accent4"/>
                </a:solidFill>
              </a:rPr>
              <a:t> </a:t>
            </a:r>
            <a:r>
              <a:rPr lang="vi-VN" sz="2800" dirty="0" smtClean="0"/>
              <a:t/>
            </a:r>
            <a:br>
              <a:rPr lang="vi-VN" sz="2800" dirty="0" smtClean="0"/>
            </a:br>
            <a:r>
              <a:rPr lang="vi-VN" sz="2800" dirty="0" smtClean="0"/>
              <a:t/>
            </a:r>
            <a:br>
              <a:rPr lang="vi-VN" sz="2800" dirty="0" smtClean="0"/>
            </a:br>
            <a:endParaRPr lang="en-US" sz="2800" dirty="0"/>
          </a:p>
        </p:txBody>
      </p:sp>
      <p:sp>
        <p:nvSpPr>
          <p:cNvPr id="3" name="TextBox 2"/>
          <p:cNvSpPr txBox="1"/>
          <p:nvPr/>
        </p:nvSpPr>
        <p:spPr>
          <a:xfrm>
            <a:off x="304800" y="4724400"/>
            <a:ext cx="1524000" cy="369332"/>
          </a:xfrm>
          <a:prstGeom prst="rect">
            <a:avLst/>
          </a:prstGeom>
          <a:solidFill>
            <a:srgbClr val="FFFFFF"/>
          </a:solidFill>
        </p:spPr>
        <p:txBody>
          <a:bodyPr wrap="square" rtlCol="0">
            <a:spAutoFit/>
          </a:bodyPr>
          <a:lstStyle/>
          <a:p>
            <a:endParaRPr lang="en-US" dirty="0"/>
          </a:p>
        </p:txBody>
      </p:sp>
      <p:sp>
        <p:nvSpPr>
          <p:cNvPr id="6" name="TextBox 5"/>
          <p:cNvSpPr txBox="1"/>
          <p:nvPr/>
        </p:nvSpPr>
        <p:spPr>
          <a:xfrm>
            <a:off x="0" y="966549"/>
            <a:ext cx="9144000" cy="4062651"/>
          </a:xfrm>
          <a:prstGeom prst="rect">
            <a:avLst/>
          </a:prstGeom>
          <a:noFill/>
        </p:spPr>
        <p:txBody>
          <a:bodyPr wrap="square" rtlCol="0">
            <a:spAutoFit/>
          </a:bodyPr>
          <a:lstStyle/>
          <a:p>
            <a:pPr algn="ctr"/>
            <a:r>
              <a:rPr lang="en-US" dirty="0" smtClean="0"/>
              <a:t> </a:t>
            </a:r>
            <a:r>
              <a:rPr lang="en-US" sz="4400" b="1" dirty="0" smtClean="0">
                <a:solidFill>
                  <a:schemeClr val="tx2">
                    <a:lumMod val="60000"/>
                    <a:lumOff val="40000"/>
                  </a:schemeClr>
                </a:solidFill>
                <a:latin typeface="Verdana" pitchFamily="34" charset="0"/>
                <a:ea typeface="Verdana" pitchFamily="34" charset="0"/>
                <a:cs typeface="Verdana" pitchFamily="34" charset="0"/>
              </a:rPr>
              <a:t>XÂY DỰNG PHONG CÁCH, </a:t>
            </a:r>
          </a:p>
          <a:p>
            <a:pPr algn="ctr"/>
            <a:r>
              <a:rPr lang="en-US" sz="4400" b="1" dirty="0" smtClean="0">
                <a:solidFill>
                  <a:schemeClr val="tx2">
                    <a:lumMod val="60000"/>
                    <a:lumOff val="40000"/>
                  </a:schemeClr>
                </a:solidFill>
                <a:latin typeface="Verdana" pitchFamily="34" charset="0"/>
                <a:ea typeface="Verdana" pitchFamily="34" charset="0"/>
                <a:cs typeface="Verdana" pitchFamily="34" charset="0"/>
              </a:rPr>
              <a:t>TÁC PHONG CÔNG TÁC </a:t>
            </a:r>
          </a:p>
          <a:p>
            <a:pPr algn="ctr"/>
            <a:r>
              <a:rPr lang="en-US" sz="4400" b="1" i="1" dirty="0" err="1" smtClean="0">
                <a:solidFill>
                  <a:srgbClr val="800000"/>
                </a:solidFill>
                <a:latin typeface="Verdana" pitchFamily="34" charset="0"/>
                <a:ea typeface="Verdana" pitchFamily="34" charset="0"/>
                <a:cs typeface="Verdana" pitchFamily="34" charset="0"/>
              </a:rPr>
              <a:t>của</a:t>
            </a:r>
            <a:r>
              <a:rPr lang="en-US" sz="4400" b="1" i="1" dirty="0" smtClean="0">
                <a:solidFill>
                  <a:srgbClr val="800000"/>
                </a:solidFill>
                <a:latin typeface="Verdana" pitchFamily="34" charset="0"/>
                <a:ea typeface="Verdana" pitchFamily="34" charset="0"/>
                <a:cs typeface="Verdana" pitchFamily="34" charset="0"/>
              </a:rPr>
              <a:t> </a:t>
            </a:r>
            <a:r>
              <a:rPr lang="en-US" sz="4400" b="1" i="1" dirty="0" err="1" smtClean="0">
                <a:solidFill>
                  <a:srgbClr val="800000"/>
                </a:solidFill>
                <a:latin typeface="Verdana" pitchFamily="34" charset="0"/>
                <a:ea typeface="Verdana" pitchFamily="34" charset="0"/>
                <a:cs typeface="Verdana" pitchFamily="34" charset="0"/>
              </a:rPr>
              <a:t>người</a:t>
            </a:r>
            <a:r>
              <a:rPr lang="en-US" sz="4400" b="1" i="1" dirty="0" smtClean="0">
                <a:solidFill>
                  <a:srgbClr val="800000"/>
                </a:solidFill>
                <a:latin typeface="Verdana" pitchFamily="34" charset="0"/>
                <a:ea typeface="Verdana" pitchFamily="34" charset="0"/>
                <a:cs typeface="Verdana" pitchFamily="34" charset="0"/>
              </a:rPr>
              <a:t> </a:t>
            </a:r>
            <a:r>
              <a:rPr lang="en-US" sz="4400" b="1" i="1" dirty="0" err="1" smtClean="0">
                <a:solidFill>
                  <a:srgbClr val="800000"/>
                </a:solidFill>
                <a:latin typeface="Verdana" pitchFamily="34" charset="0"/>
                <a:ea typeface="Verdana" pitchFamily="34" charset="0"/>
                <a:cs typeface="Verdana" pitchFamily="34" charset="0"/>
              </a:rPr>
              <a:t>đứng</a:t>
            </a:r>
            <a:r>
              <a:rPr lang="en-US" sz="4400" b="1" i="1" dirty="0">
                <a:solidFill>
                  <a:srgbClr val="800000"/>
                </a:solidFill>
                <a:latin typeface="Verdana" pitchFamily="34" charset="0"/>
                <a:ea typeface="Verdana" pitchFamily="34" charset="0"/>
                <a:cs typeface="Verdana" pitchFamily="34" charset="0"/>
              </a:rPr>
              <a:t> </a:t>
            </a:r>
            <a:r>
              <a:rPr lang="en-US" sz="4400" b="1" i="1" dirty="0" err="1" smtClean="0">
                <a:solidFill>
                  <a:srgbClr val="800000"/>
                </a:solidFill>
                <a:latin typeface="Verdana" pitchFamily="34" charset="0"/>
                <a:ea typeface="Verdana" pitchFamily="34" charset="0"/>
                <a:cs typeface="Verdana" pitchFamily="34" charset="0"/>
              </a:rPr>
              <a:t>đầu</a:t>
            </a:r>
            <a:r>
              <a:rPr lang="en-US" sz="4400" b="1" i="1" dirty="0" smtClean="0">
                <a:solidFill>
                  <a:srgbClr val="800000"/>
                </a:solidFill>
                <a:latin typeface="Verdana" pitchFamily="34" charset="0"/>
                <a:ea typeface="Verdana" pitchFamily="34" charset="0"/>
                <a:cs typeface="Verdana" pitchFamily="34" charset="0"/>
              </a:rPr>
              <a:t>, </a:t>
            </a:r>
          </a:p>
          <a:p>
            <a:pPr algn="ctr"/>
            <a:r>
              <a:rPr lang="en-US" sz="4400" b="1" i="1" dirty="0" err="1">
                <a:solidFill>
                  <a:srgbClr val="800000"/>
                </a:solidFill>
                <a:latin typeface="Verdana" pitchFamily="34" charset="0"/>
                <a:ea typeface="Verdana" pitchFamily="34" charset="0"/>
                <a:cs typeface="Verdana" pitchFamily="34" charset="0"/>
              </a:rPr>
              <a:t>c</a:t>
            </a:r>
            <a:r>
              <a:rPr lang="en-US" sz="4400" b="1" i="1" dirty="0" err="1" smtClean="0">
                <a:solidFill>
                  <a:srgbClr val="800000"/>
                </a:solidFill>
                <a:latin typeface="Verdana" pitchFamily="34" charset="0"/>
                <a:ea typeface="Verdana" pitchFamily="34" charset="0"/>
                <a:cs typeface="Verdana" pitchFamily="34" charset="0"/>
              </a:rPr>
              <a:t>ủa</a:t>
            </a:r>
            <a:r>
              <a:rPr lang="en-US" sz="4400" b="1" i="1" dirty="0" smtClean="0">
                <a:solidFill>
                  <a:srgbClr val="800000"/>
                </a:solidFill>
                <a:latin typeface="Verdana" pitchFamily="34" charset="0"/>
                <a:ea typeface="Verdana" pitchFamily="34" charset="0"/>
                <a:cs typeface="Verdana" pitchFamily="34" charset="0"/>
              </a:rPr>
              <a:t> </a:t>
            </a:r>
            <a:r>
              <a:rPr lang="en-US" sz="4400" b="1" i="1" dirty="0" err="1" smtClean="0">
                <a:solidFill>
                  <a:srgbClr val="800000"/>
                </a:solidFill>
                <a:latin typeface="Verdana" pitchFamily="34" charset="0"/>
                <a:ea typeface="Verdana" pitchFamily="34" charset="0"/>
                <a:cs typeface="Verdana" pitchFamily="34" charset="0"/>
              </a:rPr>
              <a:t>cán</a:t>
            </a:r>
            <a:r>
              <a:rPr lang="en-US" sz="4400" b="1" i="1" dirty="0" smtClean="0">
                <a:solidFill>
                  <a:srgbClr val="800000"/>
                </a:solidFill>
                <a:latin typeface="Verdana" pitchFamily="34" charset="0"/>
                <a:ea typeface="Verdana" pitchFamily="34" charset="0"/>
                <a:cs typeface="Verdana" pitchFamily="34" charset="0"/>
              </a:rPr>
              <a:t> </a:t>
            </a:r>
            <a:r>
              <a:rPr lang="en-US" sz="4400" b="1" i="1" dirty="0" err="1" smtClean="0">
                <a:solidFill>
                  <a:srgbClr val="800000"/>
                </a:solidFill>
                <a:latin typeface="Verdana" pitchFamily="34" charset="0"/>
                <a:ea typeface="Verdana" pitchFamily="34" charset="0"/>
                <a:cs typeface="Verdana" pitchFamily="34" charset="0"/>
              </a:rPr>
              <a:t>bộ</a:t>
            </a:r>
            <a:r>
              <a:rPr lang="en-US" sz="4400" b="1" i="1" dirty="0" smtClean="0">
                <a:solidFill>
                  <a:srgbClr val="800000"/>
                </a:solidFill>
                <a:latin typeface="Verdana" pitchFamily="34" charset="0"/>
                <a:ea typeface="Verdana" pitchFamily="34" charset="0"/>
                <a:cs typeface="Verdana" pitchFamily="34" charset="0"/>
              </a:rPr>
              <a:t>, </a:t>
            </a:r>
            <a:r>
              <a:rPr lang="en-US" sz="4400" b="1" i="1" dirty="0" err="1" smtClean="0">
                <a:solidFill>
                  <a:srgbClr val="800000"/>
                </a:solidFill>
                <a:latin typeface="Verdana" pitchFamily="34" charset="0"/>
                <a:ea typeface="Verdana" pitchFamily="34" charset="0"/>
                <a:cs typeface="Verdana" pitchFamily="34" charset="0"/>
              </a:rPr>
              <a:t>đảng</a:t>
            </a:r>
            <a:r>
              <a:rPr lang="en-US" sz="4400" b="1" i="1" dirty="0" smtClean="0">
                <a:solidFill>
                  <a:srgbClr val="800000"/>
                </a:solidFill>
                <a:latin typeface="Verdana" pitchFamily="34" charset="0"/>
                <a:ea typeface="Verdana" pitchFamily="34" charset="0"/>
                <a:cs typeface="Verdana" pitchFamily="34" charset="0"/>
              </a:rPr>
              <a:t> </a:t>
            </a:r>
            <a:r>
              <a:rPr lang="en-US" sz="4400" b="1" i="1" dirty="0" err="1" smtClean="0">
                <a:solidFill>
                  <a:srgbClr val="800000"/>
                </a:solidFill>
                <a:latin typeface="Verdana" pitchFamily="34" charset="0"/>
                <a:ea typeface="Verdana" pitchFamily="34" charset="0"/>
                <a:cs typeface="Verdana" pitchFamily="34" charset="0"/>
              </a:rPr>
              <a:t>viên</a:t>
            </a:r>
            <a:r>
              <a:rPr lang="en-US" sz="4400" b="1" i="1" dirty="0" smtClean="0">
                <a:solidFill>
                  <a:srgbClr val="800000"/>
                </a:solidFill>
                <a:latin typeface="Verdana" pitchFamily="34" charset="0"/>
                <a:ea typeface="Verdana" pitchFamily="34" charset="0"/>
                <a:cs typeface="Verdana" pitchFamily="34" charset="0"/>
              </a:rPr>
              <a:t> </a:t>
            </a:r>
          </a:p>
          <a:p>
            <a:pPr algn="ctr">
              <a:spcBef>
                <a:spcPts val="600"/>
              </a:spcBef>
              <a:spcAft>
                <a:spcPts val="600"/>
              </a:spcAft>
            </a:pPr>
            <a:r>
              <a:rPr lang="en-US" sz="3600" b="1" dirty="0" err="1">
                <a:solidFill>
                  <a:srgbClr val="006600"/>
                </a:solidFill>
              </a:rPr>
              <a:t>t</a:t>
            </a:r>
            <a:r>
              <a:rPr lang="en-US" sz="3600" b="1" dirty="0" err="1" smtClean="0">
                <a:solidFill>
                  <a:srgbClr val="006600"/>
                </a:solidFill>
              </a:rPr>
              <a:t>rong</a:t>
            </a:r>
            <a:r>
              <a:rPr lang="en-US" sz="3600" b="1" dirty="0" smtClean="0">
                <a:solidFill>
                  <a:srgbClr val="006600"/>
                </a:solidFill>
              </a:rPr>
              <a:t> h</a:t>
            </a:r>
            <a:r>
              <a:rPr lang="vi-VN" sz="3600" b="1" dirty="0" smtClean="0">
                <a:solidFill>
                  <a:srgbClr val="006600"/>
                </a:solidFill>
              </a:rPr>
              <a:t>ọc tập và làm theo</a:t>
            </a:r>
            <a:r>
              <a:rPr lang="en-US" sz="3600" b="1" dirty="0" smtClean="0">
                <a:solidFill>
                  <a:srgbClr val="006600"/>
                </a:solidFill>
              </a:rPr>
              <a:t> </a:t>
            </a:r>
            <a:r>
              <a:rPr lang="vi-VN" sz="3600" b="1" dirty="0" smtClean="0">
                <a:solidFill>
                  <a:srgbClr val="006600"/>
                </a:solidFill>
              </a:rPr>
              <a:t>tư tưởng, </a:t>
            </a:r>
            <a:endParaRPr lang="en-US" sz="3600" b="1" dirty="0" smtClean="0">
              <a:solidFill>
                <a:srgbClr val="006600"/>
              </a:solidFill>
            </a:endParaRPr>
          </a:p>
          <a:p>
            <a:pPr algn="ctr"/>
            <a:r>
              <a:rPr lang="en-US" sz="3600" b="1" dirty="0" smtClean="0">
                <a:solidFill>
                  <a:srgbClr val="006600"/>
                </a:solidFill>
              </a:rPr>
              <a:t>đ</a:t>
            </a:r>
            <a:r>
              <a:rPr lang="vi-VN" sz="3600" b="1" dirty="0" smtClean="0">
                <a:solidFill>
                  <a:srgbClr val="006600"/>
                </a:solidFill>
              </a:rPr>
              <a:t>ạo đức, phong cách</a:t>
            </a:r>
            <a:r>
              <a:rPr lang="en-US" sz="3600" b="1" dirty="0" smtClean="0">
                <a:solidFill>
                  <a:srgbClr val="006600"/>
                </a:solidFill>
              </a:rPr>
              <a:t> </a:t>
            </a:r>
            <a:r>
              <a:rPr lang="en-US" sz="3600" b="1" dirty="0">
                <a:solidFill>
                  <a:srgbClr val="006600"/>
                </a:solidFill>
              </a:rPr>
              <a:t>H</a:t>
            </a:r>
            <a:r>
              <a:rPr lang="vi-VN" sz="3600" b="1" dirty="0" smtClean="0">
                <a:solidFill>
                  <a:srgbClr val="006600"/>
                </a:solidFill>
              </a:rPr>
              <a:t>ồ </a:t>
            </a:r>
            <a:r>
              <a:rPr lang="en-US" sz="3600" b="1" dirty="0">
                <a:solidFill>
                  <a:srgbClr val="006600"/>
                </a:solidFill>
              </a:rPr>
              <a:t>C</a:t>
            </a:r>
            <a:r>
              <a:rPr lang="vi-VN" sz="3600" b="1" dirty="0" smtClean="0">
                <a:solidFill>
                  <a:srgbClr val="006600"/>
                </a:solidFill>
              </a:rPr>
              <a:t>hí </a:t>
            </a:r>
            <a:r>
              <a:rPr lang="en-US" sz="3600" b="1" dirty="0">
                <a:solidFill>
                  <a:srgbClr val="006600"/>
                </a:solidFill>
              </a:rPr>
              <a:t>M</a:t>
            </a:r>
            <a:r>
              <a:rPr lang="vi-VN" sz="3600" b="1" dirty="0" smtClean="0">
                <a:solidFill>
                  <a:srgbClr val="006600"/>
                </a:solidFill>
              </a:rPr>
              <a:t>inh</a:t>
            </a:r>
            <a:endParaRPr lang="en-US" sz="3600" b="1" i="1" dirty="0">
              <a:solidFill>
                <a:srgbClr val="006600"/>
              </a:solidFill>
            </a:endParaRPr>
          </a:p>
        </p:txBody>
      </p:sp>
      <p:sp>
        <p:nvSpPr>
          <p:cNvPr id="2" name="TextBox 1"/>
          <p:cNvSpPr txBox="1"/>
          <p:nvPr/>
        </p:nvSpPr>
        <p:spPr>
          <a:xfrm>
            <a:off x="990600" y="5542002"/>
            <a:ext cx="6603090" cy="553998"/>
          </a:xfrm>
          <a:prstGeom prst="rect">
            <a:avLst/>
          </a:prstGeom>
          <a:noFill/>
        </p:spPr>
        <p:txBody>
          <a:bodyPr wrap="none" rtlCol="0">
            <a:spAutoFit/>
          </a:bodyPr>
          <a:lstStyle/>
          <a:p>
            <a:r>
              <a:rPr lang="en-US" sz="2600" b="1" dirty="0" err="1" smtClean="0"/>
              <a:t>Báo</a:t>
            </a:r>
            <a:r>
              <a:rPr lang="en-US" sz="2600" b="1" dirty="0" smtClean="0"/>
              <a:t> </a:t>
            </a:r>
            <a:r>
              <a:rPr lang="en-US" sz="2600" b="1" dirty="0" err="1" smtClean="0"/>
              <a:t>cáo</a:t>
            </a:r>
            <a:r>
              <a:rPr lang="en-US" sz="2600" b="1" dirty="0" smtClean="0"/>
              <a:t> </a:t>
            </a:r>
            <a:r>
              <a:rPr lang="en-US" sz="2600" b="1" dirty="0" err="1" smtClean="0"/>
              <a:t>viên</a:t>
            </a:r>
            <a:r>
              <a:rPr lang="en-US" sz="2600" b="1" dirty="0" smtClean="0"/>
              <a:t>:   </a:t>
            </a:r>
            <a:r>
              <a:rPr lang="en-US" sz="3000" b="1" i="1" dirty="0" err="1" smtClean="0">
                <a:solidFill>
                  <a:srgbClr val="000099"/>
                </a:solidFill>
                <a:latin typeface="Verdana" pitchFamily="34" charset="0"/>
                <a:ea typeface="Verdana" pitchFamily="34" charset="0"/>
                <a:cs typeface="Verdana" pitchFamily="34" charset="0"/>
              </a:rPr>
              <a:t>Th.sĩ</a:t>
            </a:r>
            <a:r>
              <a:rPr lang="en-US" sz="3000" b="1" i="1" dirty="0" smtClean="0">
                <a:solidFill>
                  <a:srgbClr val="000099"/>
                </a:solidFill>
                <a:latin typeface="Verdana" pitchFamily="34" charset="0"/>
                <a:ea typeface="Verdana" pitchFamily="34" charset="0"/>
                <a:cs typeface="Verdana" pitchFamily="34" charset="0"/>
              </a:rPr>
              <a:t>   </a:t>
            </a:r>
            <a:r>
              <a:rPr lang="en-US" sz="3000" b="1" i="1" dirty="0" err="1" smtClean="0">
                <a:solidFill>
                  <a:srgbClr val="000099"/>
                </a:solidFill>
                <a:latin typeface="Verdana" pitchFamily="34" charset="0"/>
                <a:ea typeface="Verdana" pitchFamily="34" charset="0"/>
                <a:cs typeface="Verdana" pitchFamily="34" charset="0"/>
              </a:rPr>
              <a:t>Nguyễn</a:t>
            </a:r>
            <a:r>
              <a:rPr lang="en-US" sz="3000" b="1" i="1" dirty="0" smtClean="0">
                <a:solidFill>
                  <a:srgbClr val="000099"/>
                </a:solidFill>
                <a:latin typeface="Verdana" pitchFamily="34" charset="0"/>
                <a:ea typeface="Verdana" pitchFamily="34" charset="0"/>
                <a:cs typeface="Verdana" pitchFamily="34" charset="0"/>
              </a:rPr>
              <a:t> </a:t>
            </a:r>
            <a:r>
              <a:rPr lang="en-US" sz="3000" b="1" i="1" dirty="0" err="1" smtClean="0">
                <a:solidFill>
                  <a:srgbClr val="000099"/>
                </a:solidFill>
                <a:latin typeface="Verdana" pitchFamily="34" charset="0"/>
                <a:ea typeface="Verdana" pitchFamily="34" charset="0"/>
                <a:cs typeface="Verdana" pitchFamily="34" charset="0"/>
              </a:rPr>
              <a:t>Ân</a:t>
            </a:r>
            <a:endParaRPr lang="en-US" sz="3000" b="1" i="1" dirty="0">
              <a:solidFill>
                <a:srgbClr val="000099"/>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6322" name="Picture 2" descr="http://image.antv.gov.vn/handler/upload/Photo24/vananh/2014/8/26/20140826083619874858_6-untitled_wh700_466.png"/>
          <p:cNvPicPr>
            <a:picLocks noChangeAspect="1" noChangeArrowheads="1"/>
          </p:cNvPicPr>
          <p:nvPr/>
        </p:nvPicPr>
        <p:blipFill>
          <a:blip r:embed="rId2"/>
          <a:srcRect/>
          <a:stretch>
            <a:fillRect/>
          </a:stretch>
        </p:blipFill>
        <p:spPr bwMode="auto">
          <a:xfrm>
            <a:off x="76200" y="47625"/>
            <a:ext cx="8915400" cy="6048375"/>
          </a:xfrm>
          <a:prstGeom prst="rect">
            <a:avLst/>
          </a:prstGeom>
          <a:noFill/>
        </p:spPr>
      </p:pic>
      <p:sp>
        <p:nvSpPr>
          <p:cNvPr id="6" name="TextBox 5"/>
          <p:cNvSpPr txBox="1"/>
          <p:nvPr/>
        </p:nvSpPr>
        <p:spPr>
          <a:xfrm>
            <a:off x="152400" y="6073914"/>
            <a:ext cx="8534400" cy="707886"/>
          </a:xfrm>
          <a:prstGeom prst="rect">
            <a:avLst/>
          </a:prstGeom>
          <a:noFill/>
        </p:spPr>
        <p:txBody>
          <a:bodyPr wrap="square" rtlCol="0">
            <a:spAutoFit/>
          </a:bodyPr>
          <a:lstStyle/>
          <a:p>
            <a:pPr algn="ctr"/>
            <a:r>
              <a:rPr lang="en-US" sz="2000" b="1" dirty="0" err="1" smtClean="0">
                <a:solidFill>
                  <a:srgbClr val="006600"/>
                </a:solidFill>
              </a:rPr>
              <a:t>Chủ</a:t>
            </a:r>
            <a:r>
              <a:rPr lang="en-US" sz="2000" b="1" dirty="0" smtClean="0">
                <a:solidFill>
                  <a:srgbClr val="006600"/>
                </a:solidFill>
              </a:rPr>
              <a:t> </a:t>
            </a:r>
            <a:r>
              <a:rPr lang="en-US" sz="2000" b="1" dirty="0" err="1" smtClean="0">
                <a:solidFill>
                  <a:srgbClr val="006600"/>
                </a:solidFill>
              </a:rPr>
              <a:t>tịch</a:t>
            </a:r>
            <a:r>
              <a:rPr lang="en-US" sz="2000" b="1" dirty="0" smtClean="0">
                <a:solidFill>
                  <a:srgbClr val="006600"/>
                </a:solidFill>
              </a:rPr>
              <a:t> </a:t>
            </a:r>
            <a:r>
              <a:rPr lang="en-US" sz="2000" b="1" dirty="0" err="1" smtClean="0">
                <a:solidFill>
                  <a:srgbClr val="006600"/>
                </a:solidFill>
              </a:rPr>
              <a:t>Hồ</a:t>
            </a:r>
            <a:r>
              <a:rPr lang="en-US" sz="2000" b="1" dirty="0" smtClean="0">
                <a:solidFill>
                  <a:srgbClr val="006600"/>
                </a:solidFill>
              </a:rPr>
              <a:t> </a:t>
            </a:r>
            <a:r>
              <a:rPr lang="en-US" sz="2000" b="1" dirty="0" err="1" smtClean="0">
                <a:solidFill>
                  <a:srgbClr val="006600"/>
                </a:solidFill>
              </a:rPr>
              <a:t>Chí</a:t>
            </a:r>
            <a:r>
              <a:rPr lang="en-US" sz="2000" b="1" dirty="0" smtClean="0">
                <a:solidFill>
                  <a:srgbClr val="006600"/>
                </a:solidFill>
              </a:rPr>
              <a:t> Minh </a:t>
            </a:r>
            <a:r>
              <a:rPr lang="en-US" sz="2000" b="1" dirty="0" err="1" smtClean="0">
                <a:solidFill>
                  <a:srgbClr val="006600"/>
                </a:solidFill>
              </a:rPr>
              <a:t>thăm</a:t>
            </a:r>
            <a:r>
              <a:rPr lang="en-US" sz="2000" b="1" dirty="0" smtClean="0">
                <a:solidFill>
                  <a:srgbClr val="006600"/>
                </a:solidFill>
              </a:rPr>
              <a:t> </a:t>
            </a:r>
            <a:r>
              <a:rPr lang="en-US" sz="2000" b="1" dirty="0" err="1" smtClean="0">
                <a:solidFill>
                  <a:srgbClr val="006600"/>
                </a:solidFill>
              </a:rPr>
              <a:t>khu</a:t>
            </a:r>
            <a:r>
              <a:rPr lang="en-US" sz="2000" b="1" dirty="0" smtClean="0">
                <a:solidFill>
                  <a:srgbClr val="006600"/>
                </a:solidFill>
              </a:rPr>
              <a:t> gang </a:t>
            </a:r>
            <a:r>
              <a:rPr lang="en-US" sz="2000" b="1" dirty="0" err="1" smtClean="0">
                <a:solidFill>
                  <a:srgbClr val="006600"/>
                </a:solidFill>
              </a:rPr>
              <a:t>thép</a:t>
            </a:r>
            <a:r>
              <a:rPr lang="en-US" sz="2000" b="1" dirty="0" smtClean="0">
                <a:solidFill>
                  <a:srgbClr val="006600"/>
                </a:solidFill>
              </a:rPr>
              <a:t> </a:t>
            </a:r>
            <a:r>
              <a:rPr lang="en-US" sz="2000" b="1" dirty="0" err="1" smtClean="0">
                <a:solidFill>
                  <a:srgbClr val="006600"/>
                </a:solidFill>
              </a:rPr>
              <a:t>Thái</a:t>
            </a:r>
            <a:r>
              <a:rPr lang="en-US" sz="2000" b="1" dirty="0" smtClean="0">
                <a:solidFill>
                  <a:srgbClr val="006600"/>
                </a:solidFill>
              </a:rPr>
              <a:t> </a:t>
            </a:r>
            <a:r>
              <a:rPr lang="en-US" sz="2000" b="1" dirty="0" err="1" smtClean="0">
                <a:solidFill>
                  <a:srgbClr val="006600"/>
                </a:solidFill>
              </a:rPr>
              <a:t>Nguyên</a:t>
            </a:r>
            <a:r>
              <a:rPr lang="en-US" sz="2000" b="1" dirty="0" smtClean="0">
                <a:solidFill>
                  <a:srgbClr val="006600"/>
                </a:solidFill>
              </a:rPr>
              <a:t>,</a:t>
            </a:r>
          </a:p>
          <a:p>
            <a:pPr algn="ctr"/>
            <a:r>
              <a:rPr lang="en-US" sz="2000" b="1" dirty="0" smtClean="0">
                <a:solidFill>
                  <a:srgbClr val="006600"/>
                </a:solidFill>
              </a:rPr>
              <a:t> </a:t>
            </a:r>
            <a:r>
              <a:rPr lang="en-US" sz="2000" b="1" dirty="0" err="1" smtClean="0">
                <a:solidFill>
                  <a:srgbClr val="006600"/>
                </a:solidFill>
              </a:rPr>
              <a:t>nhân</a:t>
            </a:r>
            <a:r>
              <a:rPr lang="en-US" sz="2000" b="1" dirty="0" smtClean="0">
                <a:solidFill>
                  <a:srgbClr val="006600"/>
                </a:solidFill>
              </a:rPr>
              <a:t> </a:t>
            </a:r>
            <a:r>
              <a:rPr lang="en-US" sz="2000" b="1" dirty="0" err="1" smtClean="0">
                <a:solidFill>
                  <a:srgbClr val="006600"/>
                </a:solidFill>
              </a:rPr>
              <a:t>dịp</a:t>
            </a:r>
            <a:r>
              <a:rPr lang="en-US" sz="2000" b="1" dirty="0" smtClean="0">
                <a:solidFill>
                  <a:srgbClr val="006600"/>
                </a:solidFill>
              </a:rPr>
              <a:t> </a:t>
            </a:r>
            <a:r>
              <a:rPr lang="en-US" sz="2000" b="1" dirty="0" err="1" smtClean="0">
                <a:solidFill>
                  <a:srgbClr val="006600"/>
                </a:solidFill>
              </a:rPr>
              <a:t>nhà</a:t>
            </a:r>
            <a:r>
              <a:rPr lang="en-US" sz="2000" b="1" dirty="0" smtClean="0">
                <a:solidFill>
                  <a:srgbClr val="006600"/>
                </a:solidFill>
              </a:rPr>
              <a:t> </a:t>
            </a:r>
            <a:r>
              <a:rPr lang="en-US" sz="2000" b="1" dirty="0" err="1" smtClean="0">
                <a:solidFill>
                  <a:srgbClr val="006600"/>
                </a:solidFill>
              </a:rPr>
              <a:t>máy</a:t>
            </a:r>
            <a:r>
              <a:rPr lang="en-US" sz="2000" b="1" dirty="0" smtClean="0">
                <a:solidFill>
                  <a:srgbClr val="006600"/>
                </a:solidFill>
              </a:rPr>
              <a:t> </a:t>
            </a:r>
            <a:r>
              <a:rPr lang="en-US" sz="2000" b="1" dirty="0" err="1" smtClean="0">
                <a:solidFill>
                  <a:srgbClr val="006600"/>
                </a:solidFill>
              </a:rPr>
              <a:t>ra</a:t>
            </a:r>
            <a:r>
              <a:rPr lang="en-US" sz="2000" b="1" dirty="0" smtClean="0">
                <a:solidFill>
                  <a:srgbClr val="006600"/>
                </a:solidFill>
              </a:rPr>
              <a:t> </a:t>
            </a:r>
            <a:r>
              <a:rPr lang="en-US" sz="2000" b="1" dirty="0" err="1" smtClean="0">
                <a:solidFill>
                  <a:srgbClr val="006600"/>
                </a:solidFill>
              </a:rPr>
              <a:t>mẽ</a:t>
            </a:r>
            <a:r>
              <a:rPr lang="en-US" sz="2000" b="1" dirty="0" smtClean="0">
                <a:solidFill>
                  <a:srgbClr val="006600"/>
                </a:solidFill>
              </a:rPr>
              <a:t> gang </a:t>
            </a:r>
            <a:r>
              <a:rPr lang="en-US" sz="2000" b="1" dirty="0" err="1" smtClean="0">
                <a:solidFill>
                  <a:srgbClr val="006600"/>
                </a:solidFill>
              </a:rPr>
              <a:t>đầu</a:t>
            </a:r>
            <a:r>
              <a:rPr lang="en-US" sz="2000" b="1" dirty="0" smtClean="0">
                <a:solidFill>
                  <a:srgbClr val="006600"/>
                </a:solidFill>
              </a:rPr>
              <a:t> </a:t>
            </a:r>
            <a:r>
              <a:rPr lang="en-US" sz="2000" b="1" dirty="0" err="1" smtClean="0">
                <a:solidFill>
                  <a:srgbClr val="006600"/>
                </a:solidFill>
              </a:rPr>
              <a:t>tiên</a:t>
            </a:r>
            <a:r>
              <a:rPr lang="en-US" sz="2000" b="1" dirty="0" smtClean="0">
                <a:solidFill>
                  <a:srgbClr val="006600"/>
                </a:solidFill>
              </a:rPr>
              <a:t>, </a:t>
            </a:r>
            <a:r>
              <a:rPr lang="en-US" sz="2000" b="1" dirty="0" err="1" smtClean="0">
                <a:solidFill>
                  <a:srgbClr val="006600"/>
                </a:solidFill>
              </a:rPr>
              <a:t>ngày</a:t>
            </a:r>
            <a:r>
              <a:rPr lang="en-US" sz="2000" b="1" dirty="0" smtClean="0">
                <a:solidFill>
                  <a:srgbClr val="006600"/>
                </a:solidFill>
              </a:rPr>
              <a:t> 1/1/1964</a:t>
            </a:r>
            <a:endParaRPr lang="en-US" sz="2000" b="1" dirty="0">
              <a:solidFill>
                <a:srgbClr val="006600"/>
              </a:solidFill>
            </a:endParaRPr>
          </a:p>
        </p:txBody>
      </p:sp>
      <p:sp>
        <p:nvSpPr>
          <p:cNvPr id="7" name="Slide Number Placeholder 6"/>
          <p:cNvSpPr>
            <a:spLocks noGrp="1"/>
          </p:cNvSpPr>
          <p:nvPr>
            <p:ph type="sldNum" sz="quarter" idx="4294967295"/>
          </p:nvPr>
        </p:nvSpPr>
        <p:spPr>
          <a:xfrm>
            <a:off x="8458200" y="6260592"/>
            <a:ext cx="609600" cy="521208"/>
          </a:xfrm>
          <a:prstGeom prst="rect">
            <a:avLst/>
          </a:prstGeom>
        </p:spPr>
        <p:txBody>
          <a:bodyPr/>
          <a:lstStyle/>
          <a:p>
            <a:fld id="{8DD21906-9C04-44F0-88A2-133044002F9A}" type="slidenum">
              <a:rPr lang="en-US" sz="1600" b="1" smtClean="0"/>
              <a:pPr/>
              <a:t>10</a:t>
            </a:fld>
            <a:endParaRPr lang="en-US" sz="1600" b="1" dirty="0"/>
          </a:p>
        </p:txBody>
      </p:sp>
    </p:spTree>
    <p:extLst>
      <p:ext uri="{BB962C8B-B14F-4D97-AF65-F5344CB8AC3E}">
        <p14:creationId xmlns:p14="http://schemas.microsoft.com/office/powerpoint/2010/main" val="1987592373"/>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image.antv.gov.vn/upload/Article/kimdung/2014/8/28/201408282100476464_bac_ho_gat_lua_wsly.jpg"/>
          <p:cNvPicPr>
            <a:picLocks noChangeAspect="1" noChangeArrowheads="1"/>
          </p:cNvPicPr>
          <p:nvPr/>
        </p:nvPicPr>
        <p:blipFill>
          <a:blip r:embed="rId2"/>
          <a:srcRect/>
          <a:stretch>
            <a:fillRect/>
          </a:stretch>
        </p:blipFill>
        <p:spPr bwMode="auto">
          <a:xfrm>
            <a:off x="0" y="9525"/>
            <a:ext cx="8763000" cy="6315075"/>
          </a:xfrm>
          <a:prstGeom prst="rect">
            <a:avLst/>
          </a:prstGeom>
          <a:noFill/>
        </p:spPr>
      </p:pic>
      <p:sp>
        <p:nvSpPr>
          <p:cNvPr id="6" name="TextBox 5"/>
          <p:cNvSpPr txBox="1"/>
          <p:nvPr/>
        </p:nvSpPr>
        <p:spPr>
          <a:xfrm>
            <a:off x="1828800" y="6324600"/>
            <a:ext cx="3962400" cy="461665"/>
          </a:xfrm>
          <a:prstGeom prst="rect">
            <a:avLst/>
          </a:prstGeom>
          <a:noFill/>
        </p:spPr>
        <p:txBody>
          <a:bodyPr wrap="square" rtlCol="0">
            <a:spAutoFit/>
          </a:bodyPr>
          <a:lstStyle/>
          <a:p>
            <a:r>
              <a:rPr lang="en-US" sz="2400" b="1" dirty="0" err="1" smtClean="0">
                <a:solidFill>
                  <a:srgbClr val="0000CC"/>
                </a:solidFill>
              </a:rPr>
              <a:t>Bác</a:t>
            </a:r>
            <a:r>
              <a:rPr lang="en-US" sz="2400" b="1" dirty="0" smtClean="0">
                <a:solidFill>
                  <a:srgbClr val="0000CC"/>
                </a:solidFill>
              </a:rPr>
              <a:t> </a:t>
            </a:r>
            <a:r>
              <a:rPr lang="en-US" sz="2400" b="1" dirty="0" err="1" smtClean="0">
                <a:solidFill>
                  <a:srgbClr val="0000CC"/>
                </a:solidFill>
              </a:rPr>
              <a:t>Hồ</a:t>
            </a:r>
            <a:r>
              <a:rPr lang="en-US" sz="2400" b="1" dirty="0" smtClean="0">
                <a:solidFill>
                  <a:srgbClr val="0000CC"/>
                </a:solidFill>
              </a:rPr>
              <a:t> </a:t>
            </a:r>
            <a:r>
              <a:rPr lang="en-US" sz="2400" b="1" dirty="0" err="1" smtClean="0">
                <a:solidFill>
                  <a:srgbClr val="0000CC"/>
                </a:solidFill>
              </a:rPr>
              <a:t>với</a:t>
            </a:r>
            <a:r>
              <a:rPr lang="en-US" sz="2400" b="1" dirty="0" smtClean="0">
                <a:solidFill>
                  <a:srgbClr val="0000CC"/>
                </a:solidFill>
              </a:rPr>
              <a:t> </a:t>
            </a:r>
            <a:r>
              <a:rPr lang="en-US" sz="2400" b="1" dirty="0" err="1" smtClean="0">
                <a:solidFill>
                  <a:srgbClr val="0000CC"/>
                </a:solidFill>
              </a:rPr>
              <a:t>nông</a:t>
            </a:r>
            <a:r>
              <a:rPr lang="en-US" sz="2400" b="1" dirty="0" smtClean="0">
                <a:solidFill>
                  <a:srgbClr val="0000CC"/>
                </a:solidFill>
              </a:rPr>
              <a:t> </a:t>
            </a:r>
            <a:r>
              <a:rPr lang="en-US" sz="2400" b="1" dirty="0" err="1" smtClean="0">
                <a:solidFill>
                  <a:srgbClr val="0000CC"/>
                </a:solidFill>
              </a:rPr>
              <a:t>dân</a:t>
            </a:r>
            <a:endParaRPr lang="en-US" sz="2400" b="1" dirty="0">
              <a:solidFill>
                <a:srgbClr val="0000CC"/>
              </a:solidFill>
            </a:endParaRPr>
          </a:p>
        </p:txBody>
      </p:sp>
      <p:sp>
        <p:nvSpPr>
          <p:cNvPr id="7" name="Slide Number Placeholder 6"/>
          <p:cNvSpPr>
            <a:spLocks noGrp="1"/>
          </p:cNvSpPr>
          <p:nvPr>
            <p:ph type="sldNum" sz="quarter" idx="4294967295"/>
          </p:nvPr>
        </p:nvSpPr>
        <p:spPr>
          <a:xfrm>
            <a:off x="8458200" y="6336792"/>
            <a:ext cx="609600" cy="521208"/>
          </a:xfrm>
          <a:prstGeom prst="rect">
            <a:avLst/>
          </a:prstGeom>
        </p:spPr>
        <p:txBody>
          <a:bodyPr/>
          <a:lstStyle/>
          <a:p>
            <a:fld id="{8DD21906-9C04-44F0-88A2-133044002F9A}" type="slidenum">
              <a:rPr lang="en-US" sz="1600" b="1" smtClean="0"/>
              <a:pPr/>
              <a:t>11</a:t>
            </a:fld>
            <a:endParaRPr lang="en-US" sz="1600" b="1" dirty="0"/>
          </a:p>
        </p:txBody>
      </p:sp>
    </p:spTree>
    <p:extLst>
      <p:ext uri="{BB962C8B-B14F-4D97-AF65-F5344CB8AC3E}">
        <p14:creationId xmlns:p14="http://schemas.microsoft.com/office/powerpoint/2010/main" val="3920569234"/>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8DD21906-9C04-44F0-88A2-133044002F9A}" type="slidenum">
              <a:rPr lang="en-US" smtClean="0"/>
              <a:pPr/>
              <a:t>12</a:t>
            </a:fld>
            <a:endParaRPr lang="en-US"/>
          </a:p>
        </p:txBody>
      </p:sp>
      <p:pic>
        <p:nvPicPr>
          <p:cNvPr id="65538" name="Picture 2" descr="Những hình ảnh độc đáo lao động giữa đời thường của Bác Hồ"/>
          <p:cNvPicPr>
            <a:picLocks noChangeAspect="1" noChangeArrowheads="1"/>
          </p:cNvPicPr>
          <p:nvPr/>
        </p:nvPicPr>
        <p:blipFill>
          <a:blip r:embed="rId2"/>
          <a:srcRect/>
          <a:stretch>
            <a:fillRect/>
          </a:stretch>
        </p:blipFill>
        <p:spPr bwMode="auto">
          <a:xfrm>
            <a:off x="152400" y="0"/>
            <a:ext cx="8915400" cy="6811963"/>
          </a:xfrm>
          <a:prstGeom prst="rect">
            <a:avLst/>
          </a:prstGeom>
          <a:noFill/>
        </p:spPr>
      </p:pic>
      <p:sp>
        <p:nvSpPr>
          <p:cNvPr id="6" name="Rectangle 5"/>
          <p:cNvSpPr/>
          <p:nvPr/>
        </p:nvSpPr>
        <p:spPr>
          <a:xfrm>
            <a:off x="2493546" y="6260068"/>
            <a:ext cx="5480988" cy="461665"/>
          </a:xfrm>
          <a:prstGeom prst="rect">
            <a:avLst/>
          </a:prstGeom>
        </p:spPr>
        <p:txBody>
          <a:bodyPr wrap="none">
            <a:spAutoFit/>
          </a:bodyPr>
          <a:lstStyle/>
          <a:p>
            <a:r>
              <a:rPr lang="vi-VN" sz="2400" b="1" dirty="0" smtClean="0">
                <a:solidFill>
                  <a:srgbClr val="0000CC"/>
                </a:solidFill>
              </a:rPr>
              <a:t>Bác xuống ruộng đi cấy cùng mọi người.</a:t>
            </a:r>
            <a:endParaRPr lang="en-US" sz="2400" dirty="0">
              <a:solidFill>
                <a:srgbClr val="0000CC"/>
              </a:solidFill>
            </a:endParaRPr>
          </a:p>
        </p:txBody>
      </p:sp>
    </p:spTree>
    <p:extLst>
      <p:ext uri="{BB962C8B-B14F-4D97-AF65-F5344CB8AC3E}">
        <p14:creationId xmlns:p14="http://schemas.microsoft.com/office/powerpoint/2010/main" val="1637803979"/>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18"/>
            <a:ext cx="8229600" cy="457200"/>
          </a:xfrm>
        </p:spPr>
        <p:txBody>
          <a:bodyPr/>
          <a:lstStyle/>
          <a:p>
            <a:pPr marL="342900" indent="-342900">
              <a:buFont typeface="Wingdings" pitchFamily="2" charset="2"/>
              <a:buChar char="§"/>
            </a:pPr>
            <a:r>
              <a:rPr lang="en-US" sz="2400" i="1" dirty="0" err="1">
                <a:solidFill>
                  <a:srgbClr val="C00000"/>
                </a:solidFill>
              </a:rPr>
              <a:t>Bốn</a:t>
            </a:r>
            <a:r>
              <a:rPr lang="en-US" sz="2400" i="1" dirty="0">
                <a:solidFill>
                  <a:srgbClr val="C00000"/>
                </a:solidFill>
              </a:rPr>
              <a:t>:</a:t>
            </a:r>
            <a:r>
              <a:rPr lang="en-US" sz="2400" dirty="0">
                <a:solidFill>
                  <a:srgbClr val="C00000"/>
                </a:solidFill>
              </a:rPr>
              <a:t> </a:t>
            </a:r>
            <a:r>
              <a:rPr lang="en-US" sz="2400" dirty="0" err="1"/>
              <a:t>Phải</a:t>
            </a:r>
            <a:r>
              <a:rPr lang="en-US" sz="2400" dirty="0"/>
              <a:t> </a:t>
            </a:r>
            <a:r>
              <a:rPr lang="en-US" sz="2400" dirty="0" err="1"/>
              <a:t>biết</a:t>
            </a:r>
            <a:r>
              <a:rPr lang="en-US" sz="2400" dirty="0"/>
              <a:t> </a:t>
            </a:r>
            <a:r>
              <a:rPr lang="en-US" sz="2400" dirty="0" err="1"/>
              <a:t>hy</a:t>
            </a:r>
            <a:r>
              <a:rPr lang="en-US" sz="2400" dirty="0"/>
              <a:t> </a:t>
            </a:r>
            <a:r>
              <a:rPr lang="en-US" sz="2400" dirty="0" err="1"/>
              <a:t>sinh</a:t>
            </a:r>
            <a:r>
              <a:rPr lang="en-US" sz="2400" dirty="0"/>
              <a:t> </a:t>
            </a:r>
            <a:r>
              <a:rPr lang="en-US" sz="2400" dirty="0" err="1"/>
              <a:t>vì</a:t>
            </a:r>
            <a:r>
              <a:rPr lang="en-US" sz="2400" dirty="0"/>
              <a:t> </a:t>
            </a:r>
            <a:r>
              <a:rPr lang="en-US" sz="2400" dirty="0" err="1" smtClean="0"/>
              <a:t>nhân</a:t>
            </a:r>
            <a:r>
              <a:rPr lang="en-US" sz="2400" dirty="0" smtClean="0"/>
              <a:t> </a:t>
            </a:r>
            <a:r>
              <a:rPr lang="en-US" sz="2400" dirty="0" err="1" smtClean="0"/>
              <a:t>dân</a:t>
            </a:r>
            <a:r>
              <a:rPr lang="en-US" sz="2400" dirty="0" smtClean="0"/>
              <a:t>: </a:t>
            </a:r>
            <a:endParaRPr lang="en-US" sz="2400" dirty="0"/>
          </a:p>
        </p:txBody>
      </p:sp>
      <p:grpSp>
        <p:nvGrpSpPr>
          <p:cNvPr id="28" name="Group 3"/>
          <p:cNvGrpSpPr>
            <a:grpSpLocks/>
          </p:cNvGrpSpPr>
          <p:nvPr/>
        </p:nvGrpSpPr>
        <p:grpSpPr bwMode="auto">
          <a:xfrm>
            <a:off x="419100" y="827088"/>
            <a:ext cx="8382000" cy="1349394"/>
            <a:chOff x="288" y="2908"/>
            <a:chExt cx="5232" cy="996"/>
          </a:xfrm>
        </p:grpSpPr>
        <p:sp>
          <p:nvSpPr>
            <p:cNvPr id="29" name="AutoShape 4"/>
            <p:cNvSpPr>
              <a:spLocks noChangeArrowheads="1"/>
            </p:cNvSpPr>
            <p:nvPr/>
          </p:nvSpPr>
          <p:spPr bwMode="gray">
            <a:xfrm>
              <a:off x="288" y="2908"/>
              <a:ext cx="5232" cy="996"/>
            </a:xfrm>
            <a:prstGeom prst="roundRect">
              <a:avLst>
                <a:gd name="adj" fmla="val 16667"/>
              </a:avLst>
            </a:prstGeom>
            <a:gradFill rotWithShape="1">
              <a:gsLst>
                <a:gs pos="0">
                  <a:srgbClr val="DDDDDD">
                    <a:gamma/>
                    <a:tint val="47451"/>
                    <a:invGamma/>
                  </a:srgbClr>
                </a:gs>
                <a:gs pos="50000">
                  <a:srgbClr val="DDDDDD"/>
                </a:gs>
                <a:gs pos="100000">
                  <a:srgbClr val="DDDDDD">
                    <a:gamma/>
                    <a:tint val="47451"/>
                    <a:invGamma/>
                  </a:srgbClr>
                </a:gs>
              </a:gsLst>
              <a:lin ang="5400000" scaled="1"/>
            </a:gradFill>
            <a:ln w="12700" algn="ctr">
              <a:solidFill>
                <a:srgbClr val="DDDDDD"/>
              </a:solidFill>
              <a:round/>
              <a:headEnd/>
              <a:tailEnd/>
            </a:ln>
            <a:effectLst>
              <a:outerShdw dist="50800" dir="5400000" algn="ctr" rotWithShape="0">
                <a:schemeClr val="bg2">
                  <a:alpha val="50000"/>
                </a:schemeClr>
              </a:outerShdw>
            </a:effectLst>
          </p:spPr>
          <p:txBody>
            <a:bodyPr wrap="none" anchor="ctr"/>
            <a:lstStyle/>
            <a:p>
              <a:endParaRPr lang="en-US"/>
            </a:p>
          </p:txBody>
        </p:sp>
        <p:sp>
          <p:nvSpPr>
            <p:cNvPr id="30" name="AutoShape 5"/>
            <p:cNvSpPr>
              <a:spLocks noChangeArrowheads="1"/>
            </p:cNvSpPr>
            <p:nvPr/>
          </p:nvSpPr>
          <p:spPr bwMode="gray">
            <a:xfrm>
              <a:off x="307" y="2928"/>
              <a:ext cx="5196" cy="952"/>
            </a:xfrm>
            <a:prstGeom prst="roundRect">
              <a:avLst>
                <a:gd name="adj" fmla="val 14810"/>
              </a:avLst>
            </a:prstGeom>
            <a:gradFill rotWithShape="1">
              <a:gsLst>
                <a:gs pos="0">
                  <a:srgbClr val="DDDDDD"/>
                </a:gs>
                <a:gs pos="50000">
                  <a:srgbClr val="DDDDDD">
                    <a:gamma/>
                    <a:tint val="54118"/>
                    <a:invGamma/>
                  </a:srgbClr>
                </a:gs>
                <a:gs pos="100000">
                  <a:srgbClr val="DDDDDD"/>
                </a:gs>
              </a:gsLst>
              <a:lin ang="5400000" scaled="1"/>
            </a:gradFill>
            <a:ln w="19050" algn="ctr">
              <a:solidFill>
                <a:srgbClr val="DDDDDD">
                  <a:alpha val="2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 name="Group 6"/>
          <p:cNvGrpSpPr>
            <a:grpSpLocks/>
          </p:cNvGrpSpPr>
          <p:nvPr/>
        </p:nvGrpSpPr>
        <p:grpSpPr bwMode="auto">
          <a:xfrm>
            <a:off x="773547" y="622246"/>
            <a:ext cx="2307356" cy="436670"/>
            <a:chOff x="479" y="2640"/>
            <a:chExt cx="1264" cy="556"/>
          </a:xfrm>
        </p:grpSpPr>
        <p:sp>
          <p:nvSpPr>
            <p:cNvPr id="32" name="AutoShape 7"/>
            <p:cNvSpPr>
              <a:spLocks noChangeArrowheads="1"/>
            </p:cNvSpPr>
            <p:nvPr/>
          </p:nvSpPr>
          <p:spPr bwMode="gray">
            <a:xfrm>
              <a:off x="479" y="2640"/>
              <a:ext cx="1264" cy="556"/>
            </a:xfrm>
            <a:prstGeom prst="chevron">
              <a:avLst>
                <a:gd name="adj" fmla="val 36511"/>
              </a:avLst>
            </a:prstGeom>
            <a:gradFill rotWithShape="1">
              <a:gsLst>
                <a:gs pos="0">
                  <a:schemeClr val="accent1">
                    <a:gamma/>
                    <a:tint val="10196"/>
                    <a:invGamma/>
                  </a:schemeClr>
                </a:gs>
                <a:gs pos="50000">
                  <a:schemeClr val="accent1"/>
                </a:gs>
                <a:gs pos="100000">
                  <a:schemeClr val="accent1">
                    <a:gamma/>
                    <a:tint val="10196"/>
                    <a:invGamma/>
                  </a:schemeClr>
                </a:gs>
              </a:gsLst>
              <a:lin ang="0" scaled="1"/>
            </a:gradFill>
            <a:ln w="12700" algn="ctr">
              <a:solidFill>
                <a:schemeClr val="accent1"/>
              </a:solidFill>
              <a:miter lim="800000"/>
              <a:headEnd/>
              <a:tailEnd/>
            </a:ln>
            <a:effectLst>
              <a:outerShdw dist="50800" dir="5400000" algn="ctr" rotWithShape="0">
                <a:schemeClr val="bg2">
                  <a:alpha val="50000"/>
                </a:schemeClr>
              </a:outerShdw>
            </a:effectLst>
          </p:spPr>
          <p:txBody>
            <a:bodyPr wrap="none" anchor="ctr"/>
            <a:lstStyle/>
            <a:p>
              <a:endParaRPr lang="en-US"/>
            </a:p>
          </p:txBody>
        </p:sp>
        <p:sp>
          <p:nvSpPr>
            <p:cNvPr id="33" name="AutoShape 8"/>
            <p:cNvSpPr>
              <a:spLocks noChangeArrowheads="1"/>
            </p:cNvSpPr>
            <p:nvPr/>
          </p:nvSpPr>
          <p:spPr bwMode="gray">
            <a:xfrm>
              <a:off x="501" y="2655"/>
              <a:ext cx="1229" cy="528"/>
            </a:xfrm>
            <a:prstGeom prst="chevron">
              <a:avLst>
                <a:gd name="adj" fmla="val 38600"/>
              </a:avLst>
            </a:prstGeom>
            <a:gradFill rotWithShape="1">
              <a:gsLst>
                <a:gs pos="0">
                  <a:schemeClr val="accent1">
                    <a:gamma/>
                    <a:tint val="50980"/>
                    <a:invGamma/>
                  </a:schemeClr>
                </a:gs>
                <a:gs pos="5000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endParaRPr lang="en-US"/>
            </a:p>
          </p:txBody>
        </p:sp>
      </p:grpSp>
      <p:sp>
        <p:nvSpPr>
          <p:cNvPr id="34" name="Text Box 9"/>
          <p:cNvSpPr txBox="1">
            <a:spLocks noChangeArrowheads="1"/>
          </p:cNvSpPr>
          <p:nvPr/>
        </p:nvSpPr>
        <p:spPr bwMode="gray">
          <a:xfrm>
            <a:off x="1101090" y="609600"/>
            <a:ext cx="1620520"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chemeClr val="tx2">
                    <a:lumMod val="60000"/>
                    <a:lumOff val="40000"/>
                  </a:schemeClr>
                </a:solidFill>
              </a:rPr>
              <a:t>(i) </a:t>
            </a:r>
            <a:endParaRPr lang="en-US" sz="2000" b="1" dirty="0">
              <a:solidFill>
                <a:schemeClr val="tx2">
                  <a:lumMod val="60000"/>
                  <a:lumOff val="40000"/>
                </a:schemeClr>
              </a:solidFill>
              <a:effectLst>
                <a:outerShdw blurRad="38100" dist="38100" dir="2700000" algn="tl">
                  <a:srgbClr val="C0C0C0"/>
                </a:outerShdw>
              </a:effectLst>
              <a:cs typeface="Arial" charset="0"/>
            </a:endParaRPr>
          </a:p>
        </p:txBody>
      </p:sp>
      <p:grpSp>
        <p:nvGrpSpPr>
          <p:cNvPr id="35" name="Group 10"/>
          <p:cNvGrpSpPr>
            <a:grpSpLocks/>
          </p:cNvGrpSpPr>
          <p:nvPr/>
        </p:nvGrpSpPr>
        <p:grpSpPr bwMode="auto">
          <a:xfrm>
            <a:off x="3379269" y="622246"/>
            <a:ext cx="2307356" cy="436670"/>
            <a:chOff x="479" y="2640"/>
            <a:chExt cx="1264" cy="556"/>
          </a:xfrm>
        </p:grpSpPr>
        <p:sp>
          <p:nvSpPr>
            <p:cNvPr id="36" name="AutoShape 11"/>
            <p:cNvSpPr>
              <a:spLocks noChangeArrowheads="1"/>
            </p:cNvSpPr>
            <p:nvPr/>
          </p:nvSpPr>
          <p:spPr bwMode="gray">
            <a:xfrm>
              <a:off x="479" y="2640"/>
              <a:ext cx="1264" cy="556"/>
            </a:xfrm>
            <a:prstGeom prst="chevron">
              <a:avLst>
                <a:gd name="adj" fmla="val 36511"/>
              </a:avLst>
            </a:prstGeom>
            <a:gradFill rotWithShape="1">
              <a:gsLst>
                <a:gs pos="0">
                  <a:schemeClr val="accent2">
                    <a:gamma/>
                    <a:tint val="10196"/>
                    <a:invGamma/>
                  </a:schemeClr>
                </a:gs>
                <a:gs pos="50000">
                  <a:schemeClr val="accent2"/>
                </a:gs>
                <a:gs pos="100000">
                  <a:schemeClr val="accent2">
                    <a:gamma/>
                    <a:tint val="10196"/>
                    <a:invGamma/>
                  </a:schemeClr>
                </a:gs>
              </a:gsLst>
              <a:lin ang="0" scaled="1"/>
            </a:gradFill>
            <a:ln w="12700" algn="ctr">
              <a:solidFill>
                <a:schemeClr val="accent2"/>
              </a:solidFill>
              <a:miter lim="800000"/>
              <a:headEnd/>
              <a:tailEnd/>
            </a:ln>
            <a:effectLst>
              <a:outerShdw dist="50800" dir="5400000" algn="ctr" rotWithShape="0">
                <a:schemeClr val="bg2">
                  <a:alpha val="50000"/>
                </a:schemeClr>
              </a:outerShdw>
            </a:effectLst>
          </p:spPr>
          <p:txBody>
            <a:bodyPr wrap="none" anchor="ctr"/>
            <a:lstStyle/>
            <a:p>
              <a:endParaRPr lang="en-US"/>
            </a:p>
          </p:txBody>
        </p:sp>
        <p:sp>
          <p:nvSpPr>
            <p:cNvPr id="37" name="AutoShape 12"/>
            <p:cNvSpPr>
              <a:spLocks noChangeArrowheads="1"/>
            </p:cNvSpPr>
            <p:nvPr/>
          </p:nvSpPr>
          <p:spPr bwMode="gray">
            <a:xfrm>
              <a:off x="501" y="2655"/>
              <a:ext cx="1229" cy="528"/>
            </a:xfrm>
            <a:prstGeom prst="chevron">
              <a:avLst>
                <a:gd name="adj" fmla="val 38600"/>
              </a:avLst>
            </a:prstGeom>
            <a:gradFill rotWithShape="1">
              <a:gsLst>
                <a:gs pos="0">
                  <a:schemeClr val="accent2">
                    <a:gamma/>
                    <a:tint val="50980"/>
                    <a:invGamma/>
                  </a:schemeClr>
                </a:gs>
                <a:gs pos="50000">
                  <a:schemeClr val="accent2"/>
                </a:gs>
                <a:gs pos="100000">
                  <a:schemeClr val="accent2">
                    <a:gamma/>
                    <a:tint val="50980"/>
                    <a:invGamma/>
                  </a:schemeClr>
                </a:gs>
              </a:gsLst>
              <a:lin ang="5400000" scaled="1"/>
            </a:gra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endParaRPr lang="en-US"/>
            </a:p>
          </p:txBody>
        </p:sp>
      </p:grpSp>
      <p:grpSp>
        <p:nvGrpSpPr>
          <p:cNvPr id="38" name="Group 13"/>
          <p:cNvGrpSpPr>
            <a:grpSpLocks/>
          </p:cNvGrpSpPr>
          <p:nvPr/>
        </p:nvGrpSpPr>
        <p:grpSpPr bwMode="auto">
          <a:xfrm>
            <a:off x="5893869" y="622246"/>
            <a:ext cx="2307356" cy="436670"/>
            <a:chOff x="479" y="2640"/>
            <a:chExt cx="1264" cy="556"/>
          </a:xfrm>
        </p:grpSpPr>
        <p:sp>
          <p:nvSpPr>
            <p:cNvPr id="39" name="AutoShape 14"/>
            <p:cNvSpPr>
              <a:spLocks noChangeArrowheads="1"/>
            </p:cNvSpPr>
            <p:nvPr/>
          </p:nvSpPr>
          <p:spPr bwMode="gray">
            <a:xfrm>
              <a:off x="479" y="2640"/>
              <a:ext cx="1264" cy="556"/>
            </a:xfrm>
            <a:prstGeom prst="chevron">
              <a:avLst>
                <a:gd name="adj" fmla="val 36511"/>
              </a:avLst>
            </a:prstGeom>
            <a:gradFill rotWithShape="1">
              <a:gsLst>
                <a:gs pos="0">
                  <a:schemeClr val="hlink">
                    <a:gamma/>
                    <a:tint val="10196"/>
                    <a:invGamma/>
                  </a:schemeClr>
                </a:gs>
                <a:gs pos="50000">
                  <a:schemeClr val="hlink"/>
                </a:gs>
                <a:gs pos="100000">
                  <a:schemeClr val="hlink">
                    <a:gamma/>
                    <a:tint val="10196"/>
                    <a:invGamma/>
                  </a:schemeClr>
                </a:gs>
              </a:gsLst>
              <a:lin ang="0" scaled="1"/>
            </a:gradFill>
            <a:ln w="12700" algn="ctr">
              <a:solidFill>
                <a:schemeClr val="hlink"/>
              </a:solidFill>
              <a:miter lim="800000"/>
              <a:headEnd/>
              <a:tailEnd/>
            </a:ln>
            <a:effectLst>
              <a:outerShdw dist="50800" dir="5400000" algn="ctr" rotWithShape="0">
                <a:schemeClr val="bg2">
                  <a:alpha val="50000"/>
                </a:schemeClr>
              </a:outerShdw>
            </a:effectLst>
          </p:spPr>
          <p:txBody>
            <a:bodyPr wrap="none" anchor="ctr"/>
            <a:lstStyle/>
            <a:p>
              <a:endParaRPr lang="en-US"/>
            </a:p>
          </p:txBody>
        </p:sp>
        <p:sp>
          <p:nvSpPr>
            <p:cNvPr id="40" name="AutoShape 15"/>
            <p:cNvSpPr>
              <a:spLocks noChangeArrowheads="1"/>
            </p:cNvSpPr>
            <p:nvPr/>
          </p:nvSpPr>
          <p:spPr bwMode="gray">
            <a:xfrm>
              <a:off x="501" y="2655"/>
              <a:ext cx="1229" cy="528"/>
            </a:xfrm>
            <a:prstGeom prst="chevron">
              <a:avLst>
                <a:gd name="adj" fmla="val 38600"/>
              </a:avLst>
            </a:prstGeom>
            <a:gradFill rotWithShape="1">
              <a:gsLst>
                <a:gs pos="0">
                  <a:schemeClr val="hlink">
                    <a:gamma/>
                    <a:tint val="50980"/>
                    <a:invGamma/>
                  </a:schemeClr>
                </a:gs>
                <a:gs pos="50000">
                  <a:schemeClr val="hlink"/>
                </a:gs>
                <a:gs pos="100000">
                  <a:schemeClr val="hlink">
                    <a:gamma/>
                    <a:tint val="50980"/>
                    <a:invGamma/>
                  </a:schemeClr>
                </a:gs>
              </a:gsLst>
              <a:lin ang="5400000" scaled="1"/>
            </a:gradFill>
            <a:ln>
              <a:noFill/>
            </a:ln>
            <a:effectLst/>
            <a:extLst>
              <a:ext uri="{91240B29-F687-4F45-9708-019B960494DF}">
                <a14:hiddenLine xmlns:a14="http://schemas.microsoft.com/office/drawing/2010/main" w="12700" algn="ctr">
                  <a:solidFill>
                    <a:schemeClr val="hlink"/>
                  </a:solidFill>
                  <a:miter lim="800000"/>
                  <a:headEnd/>
                  <a:tailEnd/>
                </a14:hiddenLine>
              </a:ex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endParaRPr lang="en-US"/>
            </a:p>
          </p:txBody>
        </p:sp>
      </p:grpSp>
      <p:sp>
        <p:nvSpPr>
          <p:cNvPr id="44" name="Text Box 20"/>
          <p:cNvSpPr txBox="1">
            <a:spLocks noChangeArrowheads="1"/>
          </p:cNvSpPr>
          <p:nvPr/>
        </p:nvSpPr>
        <p:spPr bwMode="gray">
          <a:xfrm>
            <a:off x="3455469" y="1197114"/>
            <a:ext cx="2107131"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Char char="•"/>
            </a:pPr>
            <a:r>
              <a:rPr lang="en-US" b="1" dirty="0" smtClean="0"/>
              <a:t> </a:t>
            </a:r>
            <a:r>
              <a:rPr lang="en-US" sz="2000" b="1" dirty="0" err="1" smtClean="0"/>
              <a:t>Luôn</a:t>
            </a:r>
            <a:r>
              <a:rPr lang="en-US" sz="2000" b="1" dirty="0" smtClean="0"/>
              <a:t> </a:t>
            </a:r>
            <a:r>
              <a:rPr lang="en-US" sz="2000" b="1" dirty="0" err="1" smtClean="0"/>
              <a:t>mình</a:t>
            </a:r>
            <a:r>
              <a:rPr lang="en-US" sz="2000" b="1" dirty="0" smtClean="0"/>
              <a:t> </a:t>
            </a:r>
            <a:r>
              <a:rPr lang="en-US" sz="2000" b="1" dirty="0" err="1"/>
              <a:t>vì</a:t>
            </a:r>
            <a:r>
              <a:rPr lang="en-US" sz="2000" b="1" dirty="0"/>
              <a:t> </a:t>
            </a:r>
            <a:r>
              <a:rPr lang="en-US" sz="2000" b="1" dirty="0" err="1"/>
              <a:t>mọi</a:t>
            </a:r>
            <a:r>
              <a:rPr lang="en-US" sz="2000" b="1" dirty="0"/>
              <a:t> </a:t>
            </a:r>
            <a:r>
              <a:rPr lang="en-US" sz="2000" b="1" dirty="0" err="1"/>
              <a:t>người</a:t>
            </a:r>
            <a:r>
              <a:rPr lang="en-US" sz="2000" b="1" dirty="0"/>
              <a:t> </a:t>
            </a:r>
            <a:endParaRPr lang="en-US" sz="2000" b="1" dirty="0">
              <a:solidFill>
                <a:srgbClr val="000000"/>
              </a:solidFill>
              <a:cs typeface="Arial" charset="0"/>
            </a:endParaRPr>
          </a:p>
        </p:txBody>
      </p:sp>
      <p:sp>
        <p:nvSpPr>
          <p:cNvPr id="46" name="Text Box 25"/>
          <p:cNvSpPr txBox="1">
            <a:spLocks noChangeArrowheads="1"/>
          </p:cNvSpPr>
          <p:nvPr/>
        </p:nvSpPr>
        <p:spPr bwMode="gray">
          <a:xfrm>
            <a:off x="3741657" y="609600"/>
            <a:ext cx="1622266"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chemeClr val="tx2">
                    <a:lumMod val="60000"/>
                    <a:lumOff val="40000"/>
                  </a:schemeClr>
                </a:solidFill>
              </a:rPr>
              <a:t>(</a:t>
            </a:r>
            <a:r>
              <a:rPr lang="en-US" sz="2000" b="1" dirty="0" smtClean="0">
                <a:solidFill>
                  <a:schemeClr val="tx2">
                    <a:lumMod val="60000"/>
                    <a:lumOff val="40000"/>
                  </a:schemeClr>
                </a:solidFill>
              </a:rPr>
              <a:t>ii) </a:t>
            </a:r>
            <a:endParaRPr lang="en-US" sz="2000" b="1" dirty="0">
              <a:solidFill>
                <a:schemeClr val="tx2">
                  <a:lumMod val="60000"/>
                  <a:lumOff val="40000"/>
                </a:schemeClr>
              </a:solidFill>
              <a:effectLst>
                <a:outerShdw blurRad="38100" dist="38100" dir="2700000" algn="tl">
                  <a:srgbClr val="C0C0C0"/>
                </a:outerShdw>
              </a:effectLst>
              <a:cs typeface="Arial" charset="0"/>
            </a:endParaRPr>
          </a:p>
        </p:txBody>
      </p:sp>
      <p:sp>
        <p:nvSpPr>
          <p:cNvPr id="47" name="Text Box 26"/>
          <p:cNvSpPr txBox="1">
            <a:spLocks noChangeArrowheads="1"/>
          </p:cNvSpPr>
          <p:nvPr/>
        </p:nvSpPr>
        <p:spPr bwMode="gray">
          <a:xfrm>
            <a:off x="6254749" y="609600"/>
            <a:ext cx="1620520"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chemeClr val="tx2">
                    <a:lumMod val="60000"/>
                    <a:lumOff val="40000"/>
                  </a:schemeClr>
                </a:solidFill>
              </a:rPr>
              <a:t>(</a:t>
            </a:r>
            <a:r>
              <a:rPr lang="en-US" sz="2000" b="1" dirty="0" smtClean="0">
                <a:solidFill>
                  <a:schemeClr val="tx2">
                    <a:lumMod val="60000"/>
                    <a:lumOff val="40000"/>
                  </a:schemeClr>
                </a:solidFill>
              </a:rPr>
              <a:t>iii) </a:t>
            </a:r>
            <a:endParaRPr lang="en-US" sz="2000" b="1" dirty="0">
              <a:solidFill>
                <a:schemeClr val="tx2">
                  <a:lumMod val="60000"/>
                  <a:lumOff val="40000"/>
                </a:schemeClr>
              </a:solidFill>
              <a:effectLst>
                <a:outerShdw blurRad="38100" dist="38100" dir="2700000" algn="tl">
                  <a:srgbClr val="C0C0C0"/>
                </a:outerShdw>
              </a:effectLst>
              <a:cs typeface="Arial" charset="0"/>
            </a:endParaRPr>
          </a:p>
        </p:txBody>
      </p:sp>
      <p:sp>
        <p:nvSpPr>
          <p:cNvPr id="49" name="Text Box 31"/>
          <p:cNvSpPr txBox="1">
            <a:spLocks noChangeArrowheads="1"/>
          </p:cNvSpPr>
          <p:nvPr/>
        </p:nvSpPr>
        <p:spPr bwMode="gray">
          <a:xfrm>
            <a:off x="381000" y="1143000"/>
            <a:ext cx="2998269"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FontTx/>
              <a:buChar char="•"/>
            </a:pPr>
            <a:r>
              <a:rPr lang="en-US" sz="2000" b="1" dirty="0">
                <a:solidFill>
                  <a:srgbClr val="000000"/>
                </a:solidFill>
                <a:cs typeface="Arial" charset="0"/>
              </a:rPr>
              <a:t> </a:t>
            </a:r>
            <a:r>
              <a:rPr lang="en-US" sz="2000" b="1" dirty="0" err="1">
                <a:solidFill>
                  <a:schemeClr val="tx2">
                    <a:lumMod val="60000"/>
                    <a:lumOff val="40000"/>
                  </a:schemeClr>
                </a:solidFill>
              </a:rPr>
              <a:t>Luôn</a:t>
            </a:r>
            <a:r>
              <a:rPr lang="en-US" sz="2000" b="1" dirty="0">
                <a:solidFill>
                  <a:schemeClr val="tx2">
                    <a:lumMod val="60000"/>
                    <a:lumOff val="40000"/>
                  </a:schemeClr>
                </a:solidFill>
              </a:rPr>
              <a:t> </a:t>
            </a:r>
            <a:r>
              <a:rPr lang="en-US" sz="2000" b="1" dirty="0" err="1">
                <a:solidFill>
                  <a:schemeClr val="tx2">
                    <a:lumMod val="60000"/>
                    <a:lumOff val="40000"/>
                  </a:schemeClr>
                </a:solidFill>
              </a:rPr>
              <a:t>đặt</a:t>
            </a:r>
            <a:r>
              <a:rPr lang="en-US" sz="2000" b="1" dirty="0">
                <a:solidFill>
                  <a:schemeClr val="tx2">
                    <a:lumMod val="60000"/>
                    <a:lumOff val="40000"/>
                  </a:schemeClr>
                </a:solidFill>
              </a:rPr>
              <a:t> </a:t>
            </a:r>
            <a:r>
              <a:rPr lang="en-US" sz="2000" b="1" dirty="0" err="1">
                <a:solidFill>
                  <a:schemeClr val="tx2">
                    <a:lumMod val="60000"/>
                    <a:lumOff val="40000"/>
                  </a:schemeClr>
                </a:solidFill>
              </a:rPr>
              <a:t>lợi</a:t>
            </a:r>
            <a:r>
              <a:rPr lang="en-US" sz="2000" b="1" dirty="0">
                <a:solidFill>
                  <a:schemeClr val="tx2">
                    <a:lumMod val="60000"/>
                    <a:lumOff val="40000"/>
                  </a:schemeClr>
                </a:solidFill>
              </a:rPr>
              <a:t> </a:t>
            </a:r>
            <a:r>
              <a:rPr lang="en-US" sz="2000" b="1" dirty="0" err="1">
                <a:solidFill>
                  <a:schemeClr val="tx2">
                    <a:lumMod val="60000"/>
                    <a:lumOff val="40000"/>
                  </a:schemeClr>
                </a:solidFill>
              </a:rPr>
              <a:t>ích</a:t>
            </a:r>
            <a:r>
              <a:rPr lang="en-US" sz="2000" b="1" dirty="0">
                <a:solidFill>
                  <a:schemeClr val="tx2">
                    <a:lumMod val="60000"/>
                    <a:lumOff val="40000"/>
                  </a:schemeClr>
                </a:solidFill>
              </a:rPr>
              <a:t> </a:t>
            </a:r>
            <a:r>
              <a:rPr lang="en-US" sz="2000" b="1" dirty="0" err="1">
                <a:solidFill>
                  <a:schemeClr val="tx2">
                    <a:lumMod val="60000"/>
                    <a:lumOff val="40000"/>
                  </a:schemeClr>
                </a:solidFill>
              </a:rPr>
              <a:t>của</a:t>
            </a:r>
            <a:r>
              <a:rPr lang="en-US" sz="2000" b="1" dirty="0">
                <a:solidFill>
                  <a:schemeClr val="tx2">
                    <a:lumMod val="60000"/>
                    <a:lumOff val="40000"/>
                  </a:schemeClr>
                </a:solidFill>
              </a:rPr>
              <a:t> </a:t>
            </a:r>
            <a:r>
              <a:rPr lang="en-US" sz="2000" b="1" dirty="0" err="1">
                <a:solidFill>
                  <a:schemeClr val="tx2">
                    <a:lumMod val="60000"/>
                    <a:lumOff val="40000"/>
                  </a:schemeClr>
                </a:solidFill>
              </a:rPr>
              <a:t>Đảng</a:t>
            </a:r>
            <a:r>
              <a:rPr lang="en-US" sz="2000" b="1" dirty="0">
                <a:solidFill>
                  <a:schemeClr val="tx2">
                    <a:lumMod val="60000"/>
                    <a:lumOff val="40000"/>
                  </a:schemeClr>
                </a:solidFill>
              </a:rPr>
              <a:t>, </a:t>
            </a:r>
            <a:r>
              <a:rPr lang="en-US" sz="2000" b="1" dirty="0" err="1">
                <a:solidFill>
                  <a:schemeClr val="tx2">
                    <a:lumMod val="60000"/>
                    <a:lumOff val="40000"/>
                  </a:schemeClr>
                </a:solidFill>
              </a:rPr>
              <a:t>Tổ</a:t>
            </a:r>
            <a:r>
              <a:rPr lang="en-US" sz="2000" b="1" dirty="0">
                <a:solidFill>
                  <a:schemeClr val="tx2">
                    <a:lumMod val="60000"/>
                    <a:lumOff val="40000"/>
                  </a:schemeClr>
                </a:solidFill>
              </a:rPr>
              <a:t> </a:t>
            </a:r>
            <a:r>
              <a:rPr lang="en-US" sz="2000" b="1" dirty="0" err="1">
                <a:solidFill>
                  <a:schemeClr val="tx2">
                    <a:lumMod val="60000"/>
                    <a:lumOff val="40000"/>
                  </a:schemeClr>
                </a:solidFill>
              </a:rPr>
              <a:t>quốc</a:t>
            </a:r>
            <a:r>
              <a:rPr lang="en-US" sz="2000" b="1" dirty="0">
                <a:solidFill>
                  <a:schemeClr val="tx2">
                    <a:lumMod val="60000"/>
                    <a:lumOff val="40000"/>
                  </a:schemeClr>
                </a:solidFill>
              </a:rPr>
              <a:t>, </a:t>
            </a:r>
            <a:r>
              <a:rPr lang="en-US" sz="2000" b="1" dirty="0" err="1" smtClean="0">
                <a:solidFill>
                  <a:schemeClr val="tx2">
                    <a:lumMod val="60000"/>
                    <a:lumOff val="40000"/>
                  </a:schemeClr>
                </a:solidFill>
              </a:rPr>
              <a:t>N.dân</a:t>
            </a:r>
            <a:r>
              <a:rPr lang="en-US" sz="2000" b="1" dirty="0" smtClean="0">
                <a:solidFill>
                  <a:schemeClr val="tx2">
                    <a:lumMod val="60000"/>
                    <a:lumOff val="40000"/>
                  </a:schemeClr>
                </a:solidFill>
              </a:rPr>
              <a:t> </a:t>
            </a:r>
            <a:r>
              <a:rPr lang="en-US" sz="2000" b="1" dirty="0" err="1">
                <a:solidFill>
                  <a:schemeClr val="tx2">
                    <a:lumMod val="60000"/>
                    <a:lumOff val="40000"/>
                  </a:schemeClr>
                </a:solidFill>
              </a:rPr>
              <a:t>lên</a:t>
            </a:r>
            <a:r>
              <a:rPr lang="en-US" sz="2000" b="1" dirty="0">
                <a:solidFill>
                  <a:schemeClr val="tx2">
                    <a:lumMod val="60000"/>
                    <a:lumOff val="40000"/>
                  </a:schemeClr>
                </a:solidFill>
              </a:rPr>
              <a:t> </a:t>
            </a:r>
            <a:r>
              <a:rPr lang="en-US" sz="2000" b="1" dirty="0" err="1">
                <a:solidFill>
                  <a:schemeClr val="tx2">
                    <a:lumMod val="60000"/>
                    <a:lumOff val="40000"/>
                  </a:schemeClr>
                </a:solidFill>
              </a:rPr>
              <a:t>trên</a:t>
            </a:r>
            <a:r>
              <a:rPr lang="en-US" sz="2000" b="1" dirty="0">
                <a:solidFill>
                  <a:schemeClr val="tx2">
                    <a:lumMod val="60000"/>
                    <a:lumOff val="40000"/>
                  </a:schemeClr>
                </a:solidFill>
              </a:rPr>
              <a:t> </a:t>
            </a:r>
            <a:r>
              <a:rPr lang="en-US" sz="2000" b="1" dirty="0" err="1">
                <a:solidFill>
                  <a:schemeClr val="tx2">
                    <a:lumMod val="60000"/>
                    <a:lumOff val="40000"/>
                  </a:schemeClr>
                </a:solidFill>
              </a:rPr>
              <a:t>hết</a:t>
            </a:r>
            <a:r>
              <a:rPr lang="en-US" sz="2000" b="1" dirty="0">
                <a:solidFill>
                  <a:schemeClr val="tx2">
                    <a:lumMod val="60000"/>
                    <a:lumOff val="40000"/>
                  </a:schemeClr>
                </a:solidFill>
              </a:rPr>
              <a:t>, </a:t>
            </a:r>
            <a:r>
              <a:rPr lang="en-US" sz="2000" b="1" dirty="0" err="1">
                <a:solidFill>
                  <a:schemeClr val="tx2">
                    <a:lumMod val="60000"/>
                    <a:lumOff val="40000"/>
                  </a:schemeClr>
                </a:solidFill>
              </a:rPr>
              <a:t>trước</a:t>
            </a:r>
            <a:r>
              <a:rPr lang="en-US" sz="2000" b="1" dirty="0">
                <a:solidFill>
                  <a:schemeClr val="tx2">
                    <a:lumMod val="60000"/>
                    <a:lumOff val="40000"/>
                  </a:schemeClr>
                </a:solidFill>
              </a:rPr>
              <a:t> </a:t>
            </a:r>
            <a:r>
              <a:rPr lang="en-US" sz="2000" b="1" dirty="0" err="1">
                <a:solidFill>
                  <a:schemeClr val="tx2">
                    <a:lumMod val="60000"/>
                    <a:lumOff val="40000"/>
                  </a:schemeClr>
                </a:solidFill>
              </a:rPr>
              <a:t>hết</a:t>
            </a:r>
            <a:r>
              <a:rPr lang="en-US" sz="2000" b="1" dirty="0">
                <a:solidFill>
                  <a:schemeClr val="tx2">
                    <a:lumMod val="60000"/>
                    <a:lumOff val="40000"/>
                  </a:schemeClr>
                </a:solidFill>
              </a:rPr>
              <a:t>.</a:t>
            </a:r>
            <a:endParaRPr lang="en-US" sz="2000" b="1" dirty="0">
              <a:solidFill>
                <a:schemeClr val="tx2">
                  <a:lumMod val="60000"/>
                  <a:lumOff val="40000"/>
                </a:schemeClr>
              </a:solidFill>
              <a:cs typeface="Arial" charset="0"/>
            </a:endParaRPr>
          </a:p>
        </p:txBody>
      </p:sp>
      <p:sp>
        <p:nvSpPr>
          <p:cNvPr id="50" name="Text Box 32"/>
          <p:cNvSpPr txBox="1">
            <a:spLocks noChangeArrowheads="1"/>
          </p:cNvSpPr>
          <p:nvPr/>
        </p:nvSpPr>
        <p:spPr bwMode="gray">
          <a:xfrm>
            <a:off x="5791200" y="1143000"/>
            <a:ext cx="2754065"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1440" algn="ctr">
              <a:buFont typeface="Arial" pitchFamily="34" charset="0"/>
              <a:buChar char="•"/>
            </a:pPr>
            <a:r>
              <a:rPr lang="en-US" sz="2000" b="1" dirty="0" smtClean="0">
                <a:solidFill>
                  <a:srgbClr val="C00000"/>
                </a:solidFill>
              </a:rPr>
              <a:t> </a:t>
            </a:r>
            <a:r>
              <a:rPr lang="en-US" sz="2000" b="1" dirty="0" err="1">
                <a:solidFill>
                  <a:srgbClr val="C00000"/>
                </a:solidFill>
              </a:rPr>
              <a:t>Đảng</a:t>
            </a:r>
            <a:r>
              <a:rPr lang="en-US" sz="2000" b="1" dirty="0">
                <a:solidFill>
                  <a:srgbClr val="C00000"/>
                </a:solidFill>
              </a:rPr>
              <a:t> </a:t>
            </a:r>
            <a:r>
              <a:rPr lang="en-US" sz="2000" b="1" dirty="0" err="1">
                <a:solidFill>
                  <a:srgbClr val="C00000"/>
                </a:solidFill>
              </a:rPr>
              <a:t>viên</a:t>
            </a:r>
            <a:r>
              <a:rPr lang="en-US" sz="2000" b="1" dirty="0">
                <a:solidFill>
                  <a:srgbClr val="C00000"/>
                </a:solidFill>
              </a:rPr>
              <a:t> </a:t>
            </a:r>
            <a:r>
              <a:rPr lang="en-US" sz="2000" b="1" dirty="0" err="1">
                <a:solidFill>
                  <a:srgbClr val="C00000"/>
                </a:solidFill>
              </a:rPr>
              <a:t>đi</a:t>
            </a:r>
            <a:r>
              <a:rPr lang="en-US" sz="2000" b="1" dirty="0">
                <a:solidFill>
                  <a:srgbClr val="C00000"/>
                </a:solidFill>
              </a:rPr>
              <a:t> </a:t>
            </a:r>
            <a:r>
              <a:rPr lang="en-US" sz="2000" b="1" dirty="0" err="1">
                <a:solidFill>
                  <a:srgbClr val="C00000"/>
                </a:solidFill>
              </a:rPr>
              <a:t>trước</a:t>
            </a:r>
            <a:r>
              <a:rPr lang="en-US" sz="2000" b="1" dirty="0">
                <a:solidFill>
                  <a:srgbClr val="C00000"/>
                </a:solidFill>
              </a:rPr>
              <a:t>, </a:t>
            </a:r>
            <a:r>
              <a:rPr lang="en-US" sz="2000" b="1" dirty="0" err="1">
                <a:solidFill>
                  <a:srgbClr val="C00000"/>
                </a:solidFill>
              </a:rPr>
              <a:t>làng</a:t>
            </a:r>
            <a:r>
              <a:rPr lang="en-US" sz="2000" b="1" dirty="0">
                <a:solidFill>
                  <a:srgbClr val="C00000"/>
                </a:solidFill>
              </a:rPr>
              <a:t> </a:t>
            </a:r>
            <a:r>
              <a:rPr lang="en-US" sz="2000" b="1" dirty="0" err="1">
                <a:solidFill>
                  <a:srgbClr val="C00000"/>
                </a:solidFill>
              </a:rPr>
              <a:t>nước</a:t>
            </a:r>
            <a:r>
              <a:rPr lang="en-US" sz="2000" b="1" dirty="0">
                <a:solidFill>
                  <a:srgbClr val="C00000"/>
                </a:solidFill>
              </a:rPr>
              <a:t> </a:t>
            </a:r>
            <a:r>
              <a:rPr lang="en-US" sz="2000" b="1" dirty="0" err="1">
                <a:solidFill>
                  <a:srgbClr val="C00000"/>
                </a:solidFill>
              </a:rPr>
              <a:t>theo</a:t>
            </a:r>
            <a:r>
              <a:rPr lang="en-US" sz="2000" b="1" dirty="0">
                <a:solidFill>
                  <a:srgbClr val="C00000"/>
                </a:solidFill>
              </a:rPr>
              <a:t> </a:t>
            </a:r>
            <a:r>
              <a:rPr lang="en-US" sz="2000" b="1" dirty="0" err="1">
                <a:solidFill>
                  <a:srgbClr val="C00000"/>
                </a:solidFill>
              </a:rPr>
              <a:t>sau</a:t>
            </a:r>
            <a:r>
              <a:rPr lang="en-US" sz="2000" b="1" dirty="0">
                <a:solidFill>
                  <a:srgbClr val="C00000"/>
                </a:solidFill>
              </a:rPr>
              <a:t>.</a:t>
            </a:r>
          </a:p>
        </p:txBody>
      </p:sp>
      <p:sp>
        <p:nvSpPr>
          <p:cNvPr id="51" name="AutoShape 3"/>
          <p:cNvSpPr>
            <a:spLocks noChangeArrowheads="1"/>
          </p:cNvSpPr>
          <p:nvPr/>
        </p:nvSpPr>
        <p:spPr bwMode="gray">
          <a:xfrm>
            <a:off x="96837" y="2209800"/>
            <a:ext cx="3457732" cy="2322969"/>
          </a:xfrm>
          <a:prstGeom prst="rightArrow">
            <a:avLst>
              <a:gd name="adj1" fmla="val 77225"/>
              <a:gd name="adj2" fmla="val 39048"/>
            </a:avLst>
          </a:prstGeom>
          <a:gradFill rotWithShape="1">
            <a:gsLst>
              <a:gs pos="0">
                <a:srgbClr val="92D050"/>
              </a:gs>
              <a:gs pos="100000">
                <a:schemeClr val="bg2">
                  <a:alpha val="50000"/>
                </a:schemeClr>
              </a:gs>
            </a:gsLst>
            <a:lin ang="0" scaled="1"/>
          </a:gradFill>
          <a:ln w="19050" cap="rnd" algn="ctr">
            <a:solidFill>
              <a:schemeClr val="bg2"/>
            </a:solidFill>
            <a:prstDash val="sysDot"/>
            <a:miter lim="800000"/>
            <a:headEnd/>
            <a:tailEnd/>
          </a:ln>
          <a:effectLst/>
        </p:spPr>
        <p:txBody>
          <a:bodyPr wrap="none" anchor="ctr"/>
          <a:lstStyle/>
          <a:p>
            <a:endParaRPr lang="en-US"/>
          </a:p>
        </p:txBody>
      </p:sp>
      <p:sp>
        <p:nvSpPr>
          <p:cNvPr id="52" name="Text Box 4"/>
          <p:cNvSpPr txBox="1">
            <a:spLocks noChangeArrowheads="1"/>
          </p:cNvSpPr>
          <p:nvPr/>
        </p:nvSpPr>
        <p:spPr bwMode="black">
          <a:xfrm>
            <a:off x="76200" y="2438400"/>
            <a:ext cx="3124200" cy="181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82880" indent="-182880" eaLnBrk="0" hangingPunct="0">
              <a:lnSpc>
                <a:spcPct val="110000"/>
              </a:lnSpc>
              <a:buClr>
                <a:srgbClr val="C00000"/>
              </a:buClr>
              <a:buFont typeface="Wingdings" pitchFamily="2" charset="2"/>
              <a:buChar char="§"/>
            </a:pPr>
            <a:r>
              <a:rPr lang="en-US" sz="2200" b="1" i="1" dirty="0" err="1" smtClean="0">
                <a:solidFill>
                  <a:srgbClr val="C00000"/>
                </a:solidFill>
              </a:rPr>
              <a:t>Năm</a:t>
            </a:r>
            <a:r>
              <a:rPr lang="en-US" sz="2200" b="1" i="1" dirty="0">
                <a:solidFill>
                  <a:srgbClr val="C00000"/>
                </a:solidFill>
              </a:rPr>
              <a:t>:</a:t>
            </a:r>
            <a:r>
              <a:rPr lang="en-US" sz="2200" dirty="0">
                <a:solidFill>
                  <a:srgbClr val="C00000"/>
                </a:solidFill>
              </a:rPr>
              <a:t> </a:t>
            </a:r>
            <a:r>
              <a:rPr lang="en-US" sz="2200" dirty="0" smtClean="0">
                <a:solidFill>
                  <a:srgbClr val="C00000"/>
                </a:solidFill>
              </a:rPr>
              <a:t> </a:t>
            </a:r>
            <a:r>
              <a:rPr lang="en-US" sz="2000" dirty="0" err="1" smtClean="0">
                <a:solidFill>
                  <a:srgbClr val="0000CC"/>
                </a:solidFill>
              </a:rPr>
              <a:t>Phong</a:t>
            </a:r>
            <a:r>
              <a:rPr lang="en-US" sz="2000" dirty="0" smtClean="0">
                <a:solidFill>
                  <a:srgbClr val="0000CC"/>
                </a:solidFill>
              </a:rPr>
              <a:t> </a:t>
            </a:r>
            <a:r>
              <a:rPr lang="en-US" sz="2000" dirty="0" err="1">
                <a:solidFill>
                  <a:srgbClr val="0000CC"/>
                </a:solidFill>
              </a:rPr>
              <a:t>cách</a:t>
            </a:r>
            <a:r>
              <a:rPr lang="en-US" sz="2000" dirty="0">
                <a:solidFill>
                  <a:srgbClr val="0000CC"/>
                </a:solidFill>
              </a:rPr>
              <a:t> </a:t>
            </a:r>
            <a:r>
              <a:rPr lang="en-US" sz="2000" dirty="0" err="1">
                <a:solidFill>
                  <a:srgbClr val="0000CC"/>
                </a:solidFill>
              </a:rPr>
              <a:t>quần</a:t>
            </a:r>
            <a:r>
              <a:rPr lang="en-US" sz="2000" dirty="0">
                <a:solidFill>
                  <a:srgbClr val="0000CC"/>
                </a:solidFill>
              </a:rPr>
              <a:t> </a:t>
            </a:r>
            <a:r>
              <a:rPr lang="en-US" sz="2000" dirty="0" err="1">
                <a:solidFill>
                  <a:srgbClr val="0000CC"/>
                </a:solidFill>
              </a:rPr>
              <a:t>chúng</a:t>
            </a:r>
            <a:r>
              <a:rPr lang="en-US" sz="2000" dirty="0">
                <a:solidFill>
                  <a:srgbClr val="0000CC"/>
                </a:solidFill>
              </a:rPr>
              <a:t> </a:t>
            </a:r>
            <a:r>
              <a:rPr lang="en-US" sz="2000" dirty="0" err="1">
                <a:solidFill>
                  <a:srgbClr val="0000CC"/>
                </a:solidFill>
              </a:rPr>
              <a:t>của</a:t>
            </a:r>
            <a:r>
              <a:rPr lang="en-US" sz="2000" dirty="0">
                <a:solidFill>
                  <a:srgbClr val="0000CC"/>
                </a:solidFill>
              </a:rPr>
              <a:t> </a:t>
            </a:r>
            <a:r>
              <a:rPr lang="en-US" sz="2000" dirty="0" err="1">
                <a:solidFill>
                  <a:srgbClr val="0000CC"/>
                </a:solidFill>
              </a:rPr>
              <a:t>cán</a:t>
            </a:r>
            <a:r>
              <a:rPr lang="en-US" sz="2000" dirty="0">
                <a:solidFill>
                  <a:srgbClr val="0000CC"/>
                </a:solidFill>
              </a:rPr>
              <a:t> </a:t>
            </a:r>
            <a:r>
              <a:rPr lang="en-US" sz="2000" dirty="0" err="1">
                <a:solidFill>
                  <a:srgbClr val="0000CC"/>
                </a:solidFill>
              </a:rPr>
              <a:t>bộ</a:t>
            </a:r>
            <a:r>
              <a:rPr lang="en-US" sz="2000" dirty="0">
                <a:solidFill>
                  <a:srgbClr val="0000CC"/>
                </a:solidFill>
              </a:rPr>
              <a:t>, </a:t>
            </a:r>
            <a:r>
              <a:rPr lang="en-US" sz="2000" dirty="0" err="1">
                <a:solidFill>
                  <a:srgbClr val="0000CC"/>
                </a:solidFill>
              </a:rPr>
              <a:t>đảng</a:t>
            </a:r>
            <a:r>
              <a:rPr lang="en-US" sz="2000" dirty="0">
                <a:solidFill>
                  <a:srgbClr val="0000CC"/>
                </a:solidFill>
              </a:rPr>
              <a:t> </a:t>
            </a:r>
            <a:r>
              <a:rPr lang="en-US" sz="2000" dirty="0" err="1">
                <a:solidFill>
                  <a:srgbClr val="0000CC"/>
                </a:solidFill>
              </a:rPr>
              <a:t>viên</a:t>
            </a:r>
            <a:r>
              <a:rPr lang="en-US" sz="2000" dirty="0">
                <a:solidFill>
                  <a:srgbClr val="0000CC"/>
                </a:solidFill>
              </a:rPr>
              <a:t> </a:t>
            </a:r>
            <a:r>
              <a:rPr lang="en-US" sz="2000" dirty="0" err="1">
                <a:solidFill>
                  <a:srgbClr val="0000CC"/>
                </a:solidFill>
              </a:rPr>
              <a:t>còn</a:t>
            </a:r>
            <a:r>
              <a:rPr lang="en-US" sz="2000" dirty="0">
                <a:solidFill>
                  <a:srgbClr val="0000CC"/>
                </a:solidFill>
              </a:rPr>
              <a:t> </a:t>
            </a:r>
            <a:r>
              <a:rPr lang="en-US" sz="2000" dirty="0" err="1">
                <a:solidFill>
                  <a:srgbClr val="0000CC"/>
                </a:solidFill>
              </a:rPr>
              <a:t>thể</a:t>
            </a:r>
            <a:r>
              <a:rPr lang="en-US" sz="2000" dirty="0">
                <a:solidFill>
                  <a:srgbClr val="0000CC"/>
                </a:solidFill>
              </a:rPr>
              <a:t> </a:t>
            </a:r>
            <a:r>
              <a:rPr lang="en-US" sz="2000" dirty="0" err="1" smtClean="0">
                <a:solidFill>
                  <a:srgbClr val="0000CC"/>
                </a:solidFill>
              </a:rPr>
              <a:t>hiện</a:t>
            </a:r>
            <a:r>
              <a:rPr lang="en-US" sz="2000" dirty="0" smtClean="0">
                <a:solidFill>
                  <a:srgbClr val="0000CC"/>
                </a:solidFill>
              </a:rPr>
              <a:t> </a:t>
            </a:r>
            <a:r>
              <a:rPr lang="en-US" sz="2000" dirty="0">
                <a:solidFill>
                  <a:srgbClr val="0000CC"/>
                </a:solidFill>
              </a:rPr>
              <a:t>qua </a:t>
            </a:r>
            <a:r>
              <a:rPr lang="en-US" sz="2000" dirty="0" err="1">
                <a:solidFill>
                  <a:srgbClr val="0000CC"/>
                </a:solidFill>
              </a:rPr>
              <a:t>lề</a:t>
            </a:r>
            <a:r>
              <a:rPr lang="en-US" sz="2000" dirty="0">
                <a:solidFill>
                  <a:srgbClr val="0000CC"/>
                </a:solidFill>
              </a:rPr>
              <a:t> </a:t>
            </a:r>
            <a:r>
              <a:rPr lang="en-US" sz="2000" dirty="0" err="1">
                <a:solidFill>
                  <a:srgbClr val="0000CC"/>
                </a:solidFill>
              </a:rPr>
              <a:t>lối</a:t>
            </a:r>
            <a:r>
              <a:rPr lang="en-US" sz="2000" dirty="0">
                <a:solidFill>
                  <a:srgbClr val="0000CC"/>
                </a:solidFill>
              </a:rPr>
              <a:t>, </a:t>
            </a:r>
            <a:r>
              <a:rPr lang="en-US" sz="2000" dirty="0" err="1">
                <a:solidFill>
                  <a:srgbClr val="0000CC"/>
                </a:solidFill>
              </a:rPr>
              <a:t>nếp</a:t>
            </a:r>
            <a:r>
              <a:rPr lang="en-US" sz="2000" dirty="0">
                <a:solidFill>
                  <a:srgbClr val="0000CC"/>
                </a:solidFill>
              </a:rPr>
              <a:t> </a:t>
            </a:r>
            <a:r>
              <a:rPr lang="en-US" sz="2000" dirty="0" err="1">
                <a:solidFill>
                  <a:srgbClr val="0000CC"/>
                </a:solidFill>
              </a:rPr>
              <a:t>sinh</a:t>
            </a:r>
            <a:r>
              <a:rPr lang="en-US" sz="2000" dirty="0">
                <a:solidFill>
                  <a:srgbClr val="0000CC"/>
                </a:solidFill>
              </a:rPr>
              <a:t> </a:t>
            </a:r>
            <a:r>
              <a:rPr lang="en-US" sz="2000" dirty="0" err="1">
                <a:solidFill>
                  <a:srgbClr val="0000CC"/>
                </a:solidFill>
              </a:rPr>
              <a:t>hoạt</a:t>
            </a:r>
            <a:r>
              <a:rPr lang="en-US" sz="2000" dirty="0">
                <a:solidFill>
                  <a:srgbClr val="0000CC"/>
                </a:solidFill>
              </a:rPr>
              <a:t> </a:t>
            </a:r>
            <a:r>
              <a:rPr lang="en-US" sz="2000" dirty="0" err="1">
                <a:solidFill>
                  <a:srgbClr val="0000CC"/>
                </a:solidFill>
              </a:rPr>
              <a:t>hàng</a:t>
            </a:r>
            <a:r>
              <a:rPr lang="en-US" sz="2000" dirty="0">
                <a:solidFill>
                  <a:srgbClr val="0000CC"/>
                </a:solidFill>
              </a:rPr>
              <a:t> </a:t>
            </a:r>
            <a:r>
              <a:rPr lang="en-US" sz="2000" dirty="0" err="1" smtClean="0">
                <a:solidFill>
                  <a:srgbClr val="0000CC"/>
                </a:solidFill>
              </a:rPr>
              <a:t>ngày</a:t>
            </a:r>
            <a:r>
              <a:rPr lang="en-US" sz="2000" b="1" dirty="0">
                <a:solidFill>
                  <a:srgbClr val="0000CC"/>
                </a:solidFill>
              </a:rPr>
              <a:t> </a:t>
            </a:r>
            <a:r>
              <a:rPr lang="en-US" sz="2000" dirty="0" err="1">
                <a:solidFill>
                  <a:srgbClr val="0000CC"/>
                </a:solidFill>
              </a:rPr>
              <a:t>như</a:t>
            </a:r>
            <a:r>
              <a:rPr lang="en-US" sz="2000" dirty="0">
                <a:solidFill>
                  <a:srgbClr val="0000CC"/>
                </a:solidFill>
              </a:rPr>
              <a:t>:</a:t>
            </a:r>
            <a:r>
              <a:rPr lang="en-US" sz="2000" dirty="0" smtClean="0">
                <a:solidFill>
                  <a:srgbClr val="0000CC"/>
                </a:solidFill>
              </a:rPr>
              <a:t> </a:t>
            </a:r>
            <a:endParaRPr lang="en-US" sz="2000" dirty="0">
              <a:solidFill>
                <a:srgbClr val="0000CC"/>
              </a:solidFill>
            </a:endParaRPr>
          </a:p>
        </p:txBody>
      </p:sp>
      <p:grpSp>
        <p:nvGrpSpPr>
          <p:cNvPr id="53" name="Group 6"/>
          <p:cNvGrpSpPr>
            <a:grpSpLocks/>
          </p:cNvGrpSpPr>
          <p:nvPr/>
        </p:nvGrpSpPr>
        <p:grpSpPr bwMode="auto">
          <a:xfrm>
            <a:off x="3653822" y="2322166"/>
            <a:ext cx="5422729" cy="2097434"/>
            <a:chOff x="2304" y="1200"/>
            <a:chExt cx="3268" cy="774"/>
          </a:xfrm>
        </p:grpSpPr>
        <p:sp>
          <p:nvSpPr>
            <p:cNvPr id="54" name="AutoShape 7"/>
            <p:cNvSpPr>
              <a:spLocks noChangeArrowheads="1"/>
            </p:cNvSpPr>
            <p:nvPr/>
          </p:nvSpPr>
          <p:spPr bwMode="ltGray">
            <a:xfrm>
              <a:off x="2334" y="1200"/>
              <a:ext cx="3238" cy="774"/>
            </a:xfrm>
            <a:prstGeom prst="roundRect">
              <a:avLst>
                <a:gd name="adj" fmla="val 10889"/>
              </a:avLst>
            </a:prstGeom>
            <a:gradFill rotWithShape="1">
              <a:gsLst>
                <a:gs pos="25000">
                  <a:srgbClr val="A3C929"/>
                </a:gs>
                <a:gs pos="98000">
                  <a:schemeClr val="folHlink">
                    <a:gamma/>
                    <a:tint val="21176"/>
                    <a:invGamma/>
                  </a:schemeClr>
                </a:gs>
              </a:gsLst>
              <a:lin ang="0" scaled="1"/>
            </a:gra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endParaRPr lang="en-US" dirty="0"/>
            </a:p>
          </p:txBody>
        </p:sp>
        <p:sp>
          <p:nvSpPr>
            <p:cNvPr id="55" name="AutoShape 8"/>
            <p:cNvSpPr>
              <a:spLocks noChangeArrowheads="1"/>
            </p:cNvSpPr>
            <p:nvPr/>
          </p:nvSpPr>
          <p:spPr bwMode="ltGray">
            <a:xfrm>
              <a:off x="2304" y="1488"/>
              <a:ext cx="336" cy="240"/>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 name="TextBox 3"/>
          <p:cNvSpPr txBox="1"/>
          <p:nvPr/>
        </p:nvSpPr>
        <p:spPr>
          <a:xfrm>
            <a:off x="4114800" y="2286000"/>
            <a:ext cx="4961528" cy="2123658"/>
          </a:xfrm>
          <a:prstGeom prst="rect">
            <a:avLst/>
          </a:prstGeom>
          <a:noFill/>
        </p:spPr>
        <p:txBody>
          <a:bodyPr wrap="square" rtlCol="0">
            <a:spAutoFit/>
          </a:bodyPr>
          <a:lstStyle/>
          <a:p>
            <a:pPr>
              <a:lnSpc>
                <a:spcPct val="110000"/>
              </a:lnSpc>
            </a:pPr>
            <a:r>
              <a:rPr lang="en-US" sz="2000" b="1" dirty="0" smtClean="0"/>
              <a:t>- </a:t>
            </a:r>
            <a:r>
              <a:rPr lang="en-US" sz="2000" b="1" dirty="0" err="1" smtClean="0"/>
              <a:t>Tác</a:t>
            </a:r>
            <a:r>
              <a:rPr lang="en-US" sz="2000" b="1" dirty="0" smtClean="0"/>
              <a:t> </a:t>
            </a:r>
            <a:r>
              <a:rPr lang="en-US" sz="2000" b="1" dirty="0" err="1"/>
              <a:t>phong</a:t>
            </a:r>
            <a:r>
              <a:rPr lang="en-US" sz="2000" b="1" dirty="0"/>
              <a:t> </a:t>
            </a:r>
            <a:r>
              <a:rPr lang="en-US" sz="2000" b="1" dirty="0" err="1"/>
              <a:t>giản</a:t>
            </a:r>
            <a:r>
              <a:rPr lang="en-US" sz="2000" b="1" dirty="0"/>
              <a:t> </a:t>
            </a:r>
            <a:r>
              <a:rPr lang="en-US" sz="2000" b="1" dirty="0" err="1"/>
              <a:t>dị</a:t>
            </a:r>
            <a:r>
              <a:rPr lang="en-US" sz="2000" b="1" dirty="0"/>
              <a:t>, </a:t>
            </a:r>
            <a:r>
              <a:rPr lang="en-US" sz="2000" b="1" dirty="0" err="1"/>
              <a:t>lối</a:t>
            </a:r>
            <a:r>
              <a:rPr lang="en-US" sz="2000" b="1" dirty="0"/>
              <a:t> </a:t>
            </a:r>
            <a:r>
              <a:rPr lang="en-US" sz="2000" b="1" dirty="0" err="1"/>
              <a:t>sống</a:t>
            </a:r>
            <a:r>
              <a:rPr lang="en-US" sz="2000" b="1" dirty="0"/>
              <a:t> </a:t>
            </a:r>
            <a:r>
              <a:rPr lang="en-US" sz="2000" b="1" dirty="0" err="1"/>
              <a:t>mẫu</a:t>
            </a:r>
            <a:r>
              <a:rPr lang="en-US" sz="2000" b="1" dirty="0"/>
              <a:t> </a:t>
            </a:r>
            <a:r>
              <a:rPr lang="en-US" sz="2000" b="1" dirty="0" err="1"/>
              <a:t>mực</a:t>
            </a:r>
            <a:r>
              <a:rPr lang="en-US" sz="2000" b="1" dirty="0"/>
              <a:t>, </a:t>
            </a:r>
            <a:r>
              <a:rPr lang="en-US" sz="2000" b="1" dirty="0" err="1"/>
              <a:t>trong</a:t>
            </a:r>
            <a:r>
              <a:rPr lang="en-US" sz="2000" b="1" dirty="0"/>
              <a:t> </a:t>
            </a:r>
            <a:r>
              <a:rPr lang="en-US" sz="2000" b="1" dirty="0" err="1"/>
              <a:t>sáng</a:t>
            </a:r>
            <a:r>
              <a:rPr lang="en-US" sz="2000" b="1" dirty="0"/>
              <a:t>; </a:t>
            </a:r>
            <a:r>
              <a:rPr lang="en-US" sz="2000" b="1" dirty="0" err="1" smtClean="0"/>
              <a:t>hòa</a:t>
            </a:r>
            <a:r>
              <a:rPr lang="en-US" sz="2000" b="1" dirty="0" smtClean="0"/>
              <a:t> </a:t>
            </a:r>
            <a:r>
              <a:rPr lang="en-US" sz="2000" b="1" dirty="0" err="1"/>
              <a:t>đồng</a:t>
            </a:r>
            <a:r>
              <a:rPr lang="en-US" sz="2000" b="1" dirty="0"/>
              <a:t> </a:t>
            </a:r>
            <a:r>
              <a:rPr lang="en-US" sz="2000" b="1" dirty="0" err="1"/>
              <a:t>với</a:t>
            </a:r>
            <a:r>
              <a:rPr lang="en-US" sz="2000" b="1" dirty="0"/>
              <a:t> </a:t>
            </a:r>
            <a:r>
              <a:rPr lang="en-US" sz="2000" b="1" dirty="0" err="1"/>
              <a:t>quần</a:t>
            </a:r>
            <a:r>
              <a:rPr lang="en-US" sz="2000" b="1" dirty="0"/>
              <a:t> </a:t>
            </a:r>
            <a:r>
              <a:rPr lang="en-US" sz="2000" b="1" dirty="0" err="1"/>
              <a:t>chúng</a:t>
            </a:r>
            <a:r>
              <a:rPr lang="en-US" sz="2000" b="1" dirty="0"/>
              <a:t>, </a:t>
            </a:r>
            <a:r>
              <a:rPr lang="en-US" sz="2000" b="1" dirty="0" err="1"/>
              <a:t>không</a:t>
            </a:r>
            <a:r>
              <a:rPr lang="en-US" sz="2000" b="1" dirty="0"/>
              <a:t> </a:t>
            </a:r>
            <a:r>
              <a:rPr lang="en-US" sz="2000" b="1" dirty="0" err="1"/>
              <a:t>được</a:t>
            </a:r>
            <a:r>
              <a:rPr lang="en-US" sz="2000" b="1" dirty="0"/>
              <a:t> </a:t>
            </a:r>
            <a:r>
              <a:rPr lang="en-US" sz="2000" b="1" dirty="0" err="1"/>
              <a:t>có</a:t>
            </a:r>
            <a:r>
              <a:rPr lang="en-US" sz="2000" b="1" dirty="0"/>
              <a:t> </a:t>
            </a:r>
            <a:r>
              <a:rPr lang="en-US" sz="2000" b="1" dirty="0" err="1"/>
              <a:t>tư</a:t>
            </a:r>
            <a:r>
              <a:rPr lang="en-US" sz="2000" b="1" dirty="0"/>
              <a:t> </a:t>
            </a:r>
            <a:r>
              <a:rPr lang="en-US" sz="2000" b="1" dirty="0" err="1"/>
              <a:t>tưởng</a:t>
            </a:r>
            <a:r>
              <a:rPr lang="en-US" sz="2000" b="1" dirty="0"/>
              <a:t> </a:t>
            </a:r>
            <a:r>
              <a:rPr lang="en-US" sz="2000" b="1" dirty="0" err="1"/>
              <a:t>đặc</a:t>
            </a:r>
            <a:r>
              <a:rPr lang="en-US" sz="2000" b="1" dirty="0"/>
              <a:t> </a:t>
            </a:r>
            <a:r>
              <a:rPr lang="en-US" sz="2000" b="1" dirty="0" err="1"/>
              <a:t>quyền</a:t>
            </a:r>
            <a:r>
              <a:rPr lang="en-US" sz="2000" b="1" dirty="0"/>
              <a:t>, </a:t>
            </a:r>
            <a:r>
              <a:rPr lang="en-US" sz="2000" b="1" dirty="0" err="1"/>
              <a:t>đặc</a:t>
            </a:r>
            <a:r>
              <a:rPr lang="en-US" sz="2000" b="1" dirty="0"/>
              <a:t> </a:t>
            </a:r>
            <a:r>
              <a:rPr lang="en-US" sz="2000" b="1" dirty="0" err="1"/>
              <a:t>lợi</a:t>
            </a:r>
            <a:r>
              <a:rPr lang="en-US" sz="2000" b="1" dirty="0"/>
              <a:t>… </a:t>
            </a:r>
            <a:r>
              <a:rPr lang="en-US" sz="2000" b="1" dirty="0" err="1"/>
              <a:t>có</a:t>
            </a:r>
            <a:r>
              <a:rPr lang="en-US" sz="2000" b="1" dirty="0"/>
              <a:t> </a:t>
            </a:r>
            <a:r>
              <a:rPr lang="en-US" sz="2000" b="1" dirty="0" err="1"/>
              <a:t>như</a:t>
            </a:r>
            <a:r>
              <a:rPr lang="en-US" sz="2000" b="1" dirty="0"/>
              <a:t> </a:t>
            </a:r>
            <a:r>
              <a:rPr lang="en-US" sz="2000" b="1" dirty="0" err="1"/>
              <a:t>vậy</a:t>
            </a:r>
            <a:r>
              <a:rPr lang="en-US" sz="2000" b="1" dirty="0"/>
              <a:t> </a:t>
            </a:r>
            <a:r>
              <a:rPr lang="en-US" sz="2000" b="1" dirty="0" err="1"/>
              <a:t>mới</a:t>
            </a:r>
            <a:r>
              <a:rPr lang="en-US" sz="2000" b="1" dirty="0"/>
              <a:t> </a:t>
            </a:r>
            <a:r>
              <a:rPr lang="en-US" sz="2000" b="1" dirty="0" err="1"/>
              <a:t>được</a:t>
            </a:r>
            <a:r>
              <a:rPr lang="en-US" sz="2000" b="1" dirty="0"/>
              <a:t> </a:t>
            </a:r>
            <a:r>
              <a:rPr lang="en-US" sz="2000" b="1" dirty="0" err="1"/>
              <a:t>quần</a:t>
            </a:r>
            <a:r>
              <a:rPr lang="en-US" sz="2000" b="1" dirty="0"/>
              <a:t> </a:t>
            </a:r>
            <a:r>
              <a:rPr lang="en-US" sz="2000" b="1" dirty="0" err="1"/>
              <a:t>chúng</a:t>
            </a:r>
            <a:r>
              <a:rPr lang="en-US" sz="2000" b="1" dirty="0"/>
              <a:t> tin </a:t>
            </a:r>
            <a:r>
              <a:rPr lang="en-US" sz="2000" b="1" dirty="0" err="1"/>
              <a:t>tưởng</a:t>
            </a:r>
            <a:r>
              <a:rPr lang="en-US" sz="2000" b="1" dirty="0"/>
              <a:t>, </a:t>
            </a:r>
            <a:r>
              <a:rPr lang="en-US" sz="2000" b="1" dirty="0" err="1" smtClean="0"/>
              <a:t>quý</a:t>
            </a:r>
            <a:r>
              <a:rPr lang="en-US" sz="2000" b="1" dirty="0" smtClean="0"/>
              <a:t> </a:t>
            </a:r>
            <a:r>
              <a:rPr lang="en-US" sz="2000" b="1" dirty="0" err="1"/>
              <a:t>mến</a:t>
            </a:r>
            <a:r>
              <a:rPr lang="en-US" sz="2000" b="1" dirty="0"/>
              <a:t>, </a:t>
            </a:r>
            <a:r>
              <a:rPr lang="en-US" sz="2000" b="1" dirty="0" err="1"/>
              <a:t>ủng</a:t>
            </a:r>
            <a:r>
              <a:rPr lang="en-US" sz="2000" b="1" dirty="0"/>
              <a:t> </a:t>
            </a:r>
            <a:r>
              <a:rPr lang="en-US" sz="2000" b="1" dirty="0" err="1"/>
              <a:t>hộ</a:t>
            </a:r>
            <a:r>
              <a:rPr lang="en-US" sz="2000" b="1" dirty="0"/>
              <a:t>, </a:t>
            </a:r>
            <a:r>
              <a:rPr lang="en-US" sz="2000" b="1" dirty="0" err="1"/>
              <a:t>khi</a:t>
            </a:r>
            <a:r>
              <a:rPr lang="en-US" sz="2000" b="1" dirty="0"/>
              <a:t> </a:t>
            </a:r>
            <a:r>
              <a:rPr lang="en-US" sz="2000" b="1" dirty="0" err="1"/>
              <a:t>đó</a:t>
            </a:r>
            <a:r>
              <a:rPr lang="en-US" sz="2000" b="1" dirty="0"/>
              <a:t> </a:t>
            </a:r>
            <a:r>
              <a:rPr lang="en-US" sz="2000" b="1" dirty="0" err="1"/>
              <a:t>việc</a:t>
            </a:r>
            <a:r>
              <a:rPr lang="en-US" sz="2000" b="1" dirty="0"/>
              <a:t> </a:t>
            </a:r>
            <a:r>
              <a:rPr lang="en-US" sz="2000" b="1" dirty="0" err="1"/>
              <a:t>gì</a:t>
            </a:r>
            <a:r>
              <a:rPr lang="en-US" sz="2000" b="1" dirty="0"/>
              <a:t> </a:t>
            </a:r>
            <a:r>
              <a:rPr lang="en-US" sz="2000" b="1" dirty="0" err="1"/>
              <a:t>cán</a:t>
            </a:r>
            <a:r>
              <a:rPr lang="en-US" sz="2000" b="1" dirty="0"/>
              <a:t> </a:t>
            </a:r>
            <a:r>
              <a:rPr lang="en-US" sz="2000" b="1" dirty="0" err="1"/>
              <a:t>bộ</a:t>
            </a:r>
            <a:r>
              <a:rPr lang="en-US" sz="2000" b="1" dirty="0"/>
              <a:t> </a:t>
            </a:r>
            <a:r>
              <a:rPr lang="en-US" sz="2000" b="1" dirty="0" err="1"/>
              <a:t>làm</a:t>
            </a:r>
            <a:r>
              <a:rPr lang="en-US" sz="2000" b="1" dirty="0"/>
              <a:t> </a:t>
            </a:r>
            <a:r>
              <a:rPr lang="en-US" sz="2000" b="1" dirty="0" err="1"/>
              <a:t>cũng</a:t>
            </a:r>
            <a:r>
              <a:rPr lang="en-US" sz="2000" b="1" dirty="0"/>
              <a:t> </a:t>
            </a:r>
            <a:r>
              <a:rPr lang="en-US" sz="2000" b="1" dirty="0" err="1"/>
              <a:t>thành</a:t>
            </a:r>
            <a:r>
              <a:rPr lang="en-US" sz="2000" b="1" dirty="0"/>
              <a:t> </a:t>
            </a:r>
            <a:r>
              <a:rPr lang="en-US" sz="2000" b="1" dirty="0" err="1"/>
              <a:t>công</a:t>
            </a:r>
            <a:r>
              <a:rPr lang="en-US" sz="2000" b="1" dirty="0"/>
              <a:t>.</a:t>
            </a:r>
          </a:p>
        </p:txBody>
      </p:sp>
      <p:sp>
        <p:nvSpPr>
          <p:cNvPr id="57" name="AutoShape 3"/>
          <p:cNvSpPr>
            <a:spLocks noChangeArrowheads="1"/>
          </p:cNvSpPr>
          <p:nvPr/>
        </p:nvSpPr>
        <p:spPr bwMode="gray">
          <a:xfrm>
            <a:off x="152400" y="4987360"/>
            <a:ext cx="8790873" cy="1642040"/>
          </a:xfrm>
          <a:prstGeom prst="roundRect">
            <a:avLst>
              <a:gd name="adj" fmla="val 9481"/>
            </a:avLst>
          </a:prstGeom>
          <a:solidFill>
            <a:srgbClr val="FFFFFF"/>
          </a:solidFill>
          <a:ln w="38100">
            <a:solidFill>
              <a:srgbClr val="002060"/>
            </a:solidFill>
            <a:round/>
            <a:headEnd/>
            <a:tailEnd/>
          </a:ln>
          <a:effectLst/>
        </p:spPr>
        <p:txBody>
          <a:bodyPr wrap="none" anchor="ctr"/>
          <a:lstStyle/>
          <a:p>
            <a:endParaRPr lang="en-US"/>
          </a:p>
        </p:txBody>
      </p:sp>
      <p:grpSp>
        <p:nvGrpSpPr>
          <p:cNvPr id="58" name="Group 4"/>
          <p:cNvGrpSpPr>
            <a:grpSpLocks/>
          </p:cNvGrpSpPr>
          <p:nvPr/>
        </p:nvGrpSpPr>
        <p:grpSpPr bwMode="auto">
          <a:xfrm>
            <a:off x="999427" y="4562632"/>
            <a:ext cx="7036922" cy="611280"/>
            <a:chOff x="624" y="672"/>
            <a:chExt cx="1773" cy="240"/>
          </a:xfrm>
          <a:solidFill>
            <a:srgbClr val="CC0099"/>
          </a:solidFill>
        </p:grpSpPr>
        <p:sp>
          <p:nvSpPr>
            <p:cNvPr id="59" name="AutoShape 5"/>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0" name="AutoShape 6"/>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en-US"/>
            </a:p>
          </p:txBody>
        </p:sp>
      </p:grpSp>
      <p:sp>
        <p:nvSpPr>
          <p:cNvPr id="61" name="Rectangle 28"/>
          <p:cNvSpPr>
            <a:spLocks noChangeArrowheads="1"/>
          </p:cNvSpPr>
          <p:nvPr/>
        </p:nvSpPr>
        <p:spPr bwMode="black">
          <a:xfrm>
            <a:off x="990600" y="4522802"/>
            <a:ext cx="6883663" cy="7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1" i="1" dirty="0" err="1">
                <a:solidFill>
                  <a:srgbClr val="FCFCFC"/>
                </a:solidFill>
              </a:rPr>
              <a:t>Tuy</a:t>
            </a:r>
            <a:r>
              <a:rPr lang="en-US" sz="2000" b="1" i="1" dirty="0">
                <a:solidFill>
                  <a:srgbClr val="FCFCFC"/>
                </a:solidFill>
              </a:rPr>
              <a:t> </a:t>
            </a:r>
            <a:r>
              <a:rPr lang="en-US" sz="2000" b="1" i="1" dirty="0" err="1">
                <a:solidFill>
                  <a:srgbClr val="FCFCFC"/>
                </a:solidFill>
              </a:rPr>
              <a:t>nhiên</a:t>
            </a:r>
            <a:r>
              <a:rPr lang="en-US" sz="2000" b="1" i="1" dirty="0">
                <a:solidFill>
                  <a:srgbClr val="FCFCFC"/>
                </a:solidFill>
              </a:rPr>
              <a:t>,</a:t>
            </a:r>
            <a:r>
              <a:rPr lang="en-US" sz="2000" b="1" dirty="0">
                <a:solidFill>
                  <a:srgbClr val="FCFCFC"/>
                </a:solidFill>
              </a:rPr>
              <a:t> </a:t>
            </a:r>
            <a:r>
              <a:rPr lang="en-US" sz="2000" b="1" dirty="0" err="1">
                <a:solidFill>
                  <a:srgbClr val="FCFCFC"/>
                </a:solidFill>
              </a:rPr>
              <a:t>Phong</a:t>
            </a:r>
            <a:r>
              <a:rPr lang="en-US" sz="2000" b="1" dirty="0">
                <a:solidFill>
                  <a:srgbClr val="FCFCFC"/>
                </a:solidFill>
              </a:rPr>
              <a:t> </a:t>
            </a:r>
            <a:r>
              <a:rPr lang="en-US" sz="2000" b="1" dirty="0" err="1">
                <a:solidFill>
                  <a:srgbClr val="FCFCFC"/>
                </a:solidFill>
              </a:rPr>
              <a:t>cách</a:t>
            </a:r>
            <a:r>
              <a:rPr lang="en-US" sz="2000" b="1" dirty="0">
                <a:solidFill>
                  <a:srgbClr val="FCFCFC"/>
                </a:solidFill>
              </a:rPr>
              <a:t> </a:t>
            </a:r>
            <a:r>
              <a:rPr lang="en-US" sz="2000" b="1" dirty="0" err="1">
                <a:solidFill>
                  <a:srgbClr val="FCFCFC"/>
                </a:solidFill>
              </a:rPr>
              <a:t>quần</a:t>
            </a:r>
            <a:r>
              <a:rPr lang="en-US" sz="2000" b="1" dirty="0">
                <a:solidFill>
                  <a:srgbClr val="FCFCFC"/>
                </a:solidFill>
              </a:rPr>
              <a:t> </a:t>
            </a:r>
            <a:r>
              <a:rPr lang="en-US" sz="2000" b="1" dirty="0" err="1">
                <a:solidFill>
                  <a:srgbClr val="FCFCFC"/>
                </a:solidFill>
              </a:rPr>
              <a:t>chúng</a:t>
            </a:r>
            <a:r>
              <a:rPr lang="en-US" sz="2000" b="1" dirty="0">
                <a:solidFill>
                  <a:srgbClr val="FCFCFC"/>
                </a:solidFill>
              </a:rPr>
              <a:t> </a:t>
            </a:r>
            <a:r>
              <a:rPr lang="en-US" sz="2000" b="1" dirty="0" err="1">
                <a:solidFill>
                  <a:srgbClr val="FCFCFC"/>
                </a:solidFill>
              </a:rPr>
              <a:t>không</a:t>
            </a:r>
            <a:r>
              <a:rPr lang="en-US" sz="2000" b="1" dirty="0">
                <a:solidFill>
                  <a:srgbClr val="FCFCFC"/>
                </a:solidFill>
              </a:rPr>
              <a:t> </a:t>
            </a:r>
            <a:r>
              <a:rPr lang="en-US" sz="2000" b="1" dirty="0" err="1">
                <a:solidFill>
                  <a:srgbClr val="FCFCFC"/>
                </a:solidFill>
              </a:rPr>
              <a:t>có</a:t>
            </a:r>
            <a:r>
              <a:rPr lang="en-US" sz="2000" b="1" dirty="0">
                <a:solidFill>
                  <a:srgbClr val="FCFCFC"/>
                </a:solidFill>
              </a:rPr>
              <a:t> </a:t>
            </a:r>
            <a:r>
              <a:rPr lang="en-US" sz="2000" b="1" dirty="0" err="1">
                <a:solidFill>
                  <a:srgbClr val="FCFCFC"/>
                </a:solidFill>
              </a:rPr>
              <a:t>nghĩa</a:t>
            </a:r>
            <a:r>
              <a:rPr lang="en-US" sz="2000" b="1" dirty="0">
                <a:solidFill>
                  <a:srgbClr val="FCFCFC"/>
                </a:solidFill>
              </a:rPr>
              <a:t> </a:t>
            </a:r>
            <a:r>
              <a:rPr lang="en-US" sz="2000" b="1" dirty="0" err="1">
                <a:solidFill>
                  <a:srgbClr val="FCFCFC"/>
                </a:solidFill>
              </a:rPr>
              <a:t>là</a:t>
            </a:r>
            <a:r>
              <a:rPr lang="en-US" sz="2000" b="1" dirty="0">
                <a:solidFill>
                  <a:srgbClr val="FCFCFC"/>
                </a:solidFill>
              </a:rPr>
              <a:t> “</a:t>
            </a:r>
            <a:r>
              <a:rPr lang="en-US" sz="2000" b="1" dirty="0" err="1">
                <a:solidFill>
                  <a:srgbClr val="FCFCFC"/>
                </a:solidFill>
              </a:rPr>
              <a:t>theo</a:t>
            </a:r>
            <a:r>
              <a:rPr lang="en-US" sz="2000" b="1" dirty="0">
                <a:solidFill>
                  <a:srgbClr val="FCFCFC"/>
                </a:solidFill>
              </a:rPr>
              <a:t> </a:t>
            </a:r>
            <a:r>
              <a:rPr lang="en-US" sz="2000" b="1" dirty="0" err="1">
                <a:solidFill>
                  <a:srgbClr val="FCFCFC"/>
                </a:solidFill>
              </a:rPr>
              <a:t>đuôi</a:t>
            </a:r>
            <a:r>
              <a:rPr lang="en-US" sz="2000" b="1" dirty="0">
                <a:solidFill>
                  <a:srgbClr val="FCFCFC"/>
                </a:solidFill>
              </a:rPr>
              <a:t> </a:t>
            </a:r>
            <a:r>
              <a:rPr lang="en-US" sz="2000" b="1" dirty="0" err="1">
                <a:solidFill>
                  <a:srgbClr val="FCFCFC"/>
                </a:solidFill>
              </a:rPr>
              <a:t>quần</a:t>
            </a:r>
            <a:r>
              <a:rPr lang="en-US" sz="2000" b="1" dirty="0">
                <a:solidFill>
                  <a:srgbClr val="FCFCFC"/>
                </a:solidFill>
              </a:rPr>
              <a:t> </a:t>
            </a:r>
            <a:r>
              <a:rPr lang="en-US" sz="2000" b="1" dirty="0" err="1">
                <a:solidFill>
                  <a:srgbClr val="FCFCFC"/>
                </a:solidFill>
              </a:rPr>
              <a:t>chúng</a:t>
            </a:r>
            <a:r>
              <a:rPr lang="en-US" sz="2000" b="1" dirty="0">
                <a:solidFill>
                  <a:srgbClr val="FCFCFC"/>
                </a:solidFill>
              </a:rPr>
              <a:t>”. </a:t>
            </a:r>
            <a:endParaRPr lang="en-US" sz="2000" b="1" dirty="0">
              <a:solidFill>
                <a:srgbClr val="FCFCFC"/>
              </a:solidFill>
              <a:cs typeface="Arial" charset="0"/>
            </a:endParaRPr>
          </a:p>
        </p:txBody>
      </p:sp>
      <p:sp>
        <p:nvSpPr>
          <p:cNvPr id="62" name="Rectangle 30"/>
          <p:cNvSpPr>
            <a:spLocks noChangeArrowheads="1"/>
          </p:cNvSpPr>
          <p:nvPr/>
        </p:nvSpPr>
        <p:spPr bwMode="black">
          <a:xfrm>
            <a:off x="228601" y="5181600"/>
            <a:ext cx="879087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en-US" dirty="0" smtClean="0"/>
              <a:t>- “</a:t>
            </a:r>
            <a:r>
              <a:rPr lang="en-US" sz="2000" dirty="0" err="1" smtClean="0">
                <a:solidFill>
                  <a:srgbClr val="000099"/>
                </a:solidFill>
              </a:rPr>
              <a:t>Không</a:t>
            </a:r>
            <a:r>
              <a:rPr lang="en-US" sz="2000" dirty="0" smtClean="0">
                <a:solidFill>
                  <a:srgbClr val="000099"/>
                </a:solidFill>
              </a:rPr>
              <a:t> </a:t>
            </a:r>
            <a:r>
              <a:rPr lang="en-US" sz="2000" dirty="0" err="1">
                <a:solidFill>
                  <a:srgbClr val="000099"/>
                </a:solidFill>
              </a:rPr>
              <a:t>phải</a:t>
            </a:r>
            <a:r>
              <a:rPr lang="en-US" sz="2000" dirty="0">
                <a:solidFill>
                  <a:srgbClr val="000099"/>
                </a:solidFill>
              </a:rPr>
              <a:t> </a:t>
            </a:r>
            <a:r>
              <a:rPr lang="en-US" sz="2000" dirty="0" err="1">
                <a:solidFill>
                  <a:srgbClr val="000099"/>
                </a:solidFill>
              </a:rPr>
              <a:t>dân</a:t>
            </a:r>
            <a:r>
              <a:rPr lang="en-US" sz="2000" dirty="0">
                <a:solidFill>
                  <a:srgbClr val="000099"/>
                </a:solidFill>
              </a:rPr>
              <a:t> </a:t>
            </a:r>
            <a:r>
              <a:rPr lang="en-US" sz="2000" dirty="0" err="1">
                <a:solidFill>
                  <a:srgbClr val="000099"/>
                </a:solidFill>
              </a:rPr>
              <a:t>chúng</a:t>
            </a:r>
            <a:r>
              <a:rPr lang="en-US" sz="2000" dirty="0">
                <a:solidFill>
                  <a:srgbClr val="000099"/>
                </a:solidFill>
              </a:rPr>
              <a:t> </a:t>
            </a:r>
            <a:r>
              <a:rPr lang="en-US" sz="2000" dirty="0" err="1">
                <a:solidFill>
                  <a:srgbClr val="000099"/>
                </a:solidFill>
              </a:rPr>
              <a:t>nói</a:t>
            </a:r>
            <a:r>
              <a:rPr lang="en-US" sz="2000" dirty="0">
                <a:solidFill>
                  <a:srgbClr val="000099"/>
                </a:solidFill>
              </a:rPr>
              <a:t> </a:t>
            </a:r>
            <a:r>
              <a:rPr lang="en-US" sz="2000" dirty="0" err="1">
                <a:solidFill>
                  <a:srgbClr val="000099"/>
                </a:solidFill>
              </a:rPr>
              <a:t>gì</a:t>
            </a:r>
            <a:r>
              <a:rPr lang="en-US" sz="2000" dirty="0">
                <a:solidFill>
                  <a:srgbClr val="000099"/>
                </a:solidFill>
              </a:rPr>
              <a:t>, ta </a:t>
            </a:r>
            <a:r>
              <a:rPr lang="en-US" sz="2000" dirty="0" err="1">
                <a:solidFill>
                  <a:srgbClr val="000099"/>
                </a:solidFill>
              </a:rPr>
              <a:t>cũng</a:t>
            </a:r>
            <a:r>
              <a:rPr lang="en-US" sz="2000" dirty="0">
                <a:solidFill>
                  <a:srgbClr val="000099"/>
                </a:solidFill>
              </a:rPr>
              <a:t> </a:t>
            </a:r>
            <a:r>
              <a:rPr lang="en-US" sz="2000" dirty="0" err="1">
                <a:solidFill>
                  <a:srgbClr val="000099"/>
                </a:solidFill>
              </a:rPr>
              <a:t>cứ</a:t>
            </a:r>
            <a:r>
              <a:rPr lang="en-US" sz="2000" dirty="0">
                <a:solidFill>
                  <a:srgbClr val="000099"/>
                </a:solidFill>
              </a:rPr>
              <a:t> </a:t>
            </a:r>
            <a:r>
              <a:rPr lang="en-US" sz="2000" dirty="0" err="1">
                <a:solidFill>
                  <a:srgbClr val="000099"/>
                </a:solidFill>
              </a:rPr>
              <a:t>nhắm</a:t>
            </a:r>
            <a:r>
              <a:rPr lang="en-US" sz="2000" dirty="0">
                <a:solidFill>
                  <a:srgbClr val="000099"/>
                </a:solidFill>
              </a:rPr>
              <a:t> </a:t>
            </a:r>
            <a:r>
              <a:rPr lang="en-US" sz="2000" dirty="0" err="1">
                <a:solidFill>
                  <a:srgbClr val="000099"/>
                </a:solidFill>
              </a:rPr>
              <a:t>mắt</a:t>
            </a:r>
            <a:r>
              <a:rPr lang="en-US" sz="2000" dirty="0">
                <a:solidFill>
                  <a:srgbClr val="000099"/>
                </a:solidFill>
              </a:rPr>
              <a:t> </a:t>
            </a:r>
            <a:r>
              <a:rPr lang="en-US" sz="2000" dirty="0" err="1">
                <a:solidFill>
                  <a:srgbClr val="000099"/>
                </a:solidFill>
              </a:rPr>
              <a:t>theo.</a:t>
            </a:r>
            <a:r>
              <a:rPr lang="en-US" sz="2000" dirty="0">
                <a:solidFill>
                  <a:srgbClr val="000099"/>
                </a:solidFill>
              </a:rPr>
              <a:t> </a:t>
            </a:r>
            <a:r>
              <a:rPr lang="en-US" sz="2000" dirty="0" err="1">
                <a:solidFill>
                  <a:srgbClr val="000099"/>
                </a:solidFill>
              </a:rPr>
              <a:t>Người</a:t>
            </a:r>
            <a:r>
              <a:rPr lang="en-US" sz="2000" dirty="0">
                <a:solidFill>
                  <a:srgbClr val="000099"/>
                </a:solidFill>
              </a:rPr>
              <a:t> </a:t>
            </a:r>
            <a:r>
              <a:rPr lang="en-US" sz="2000" dirty="0" err="1">
                <a:solidFill>
                  <a:srgbClr val="000099"/>
                </a:solidFill>
              </a:rPr>
              <a:t>cán</a:t>
            </a:r>
            <a:r>
              <a:rPr lang="en-US" sz="2000" dirty="0">
                <a:solidFill>
                  <a:srgbClr val="000099"/>
                </a:solidFill>
              </a:rPr>
              <a:t> </a:t>
            </a:r>
            <a:r>
              <a:rPr lang="en-US" sz="2000" dirty="0" err="1">
                <a:solidFill>
                  <a:srgbClr val="000099"/>
                </a:solidFill>
              </a:rPr>
              <a:t>bộ</a:t>
            </a:r>
            <a:r>
              <a:rPr lang="en-US" sz="2000" dirty="0">
                <a:solidFill>
                  <a:srgbClr val="000099"/>
                </a:solidFill>
              </a:rPr>
              <a:t> </a:t>
            </a:r>
            <a:r>
              <a:rPr lang="en-US" sz="2000" dirty="0" err="1" smtClean="0">
                <a:solidFill>
                  <a:srgbClr val="000099"/>
                </a:solidFill>
              </a:rPr>
              <a:t>phải</a:t>
            </a:r>
            <a:r>
              <a:rPr lang="en-US" sz="2000" dirty="0" smtClean="0">
                <a:solidFill>
                  <a:srgbClr val="000099"/>
                </a:solidFill>
              </a:rPr>
              <a:t> </a:t>
            </a:r>
            <a:r>
              <a:rPr lang="en-US" sz="2000" dirty="0" err="1">
                <a:solidFill>
                  <a:srgbClr val="000099"/>
                </a:solidFill>
              </a:rPr>
              <a:t>đem</a:t>
            </a:r>
            <a:r>
              <a:rPr lang="en-US" sz="2000" dirty="0">
                <a:solidFill>
                  <a:srgbClr val="000099"/>
                </a:solidFill>
              </a:rPr>
              <a:t> </a:t>
            </a:r>
            <a:r>
              <a:rPr lang="en-US" sz="2000" dirty="0" err="1">
                <a:solidFill>
                  <a:srgbClr val="000099"/>
                </a:solidFill>
              </a:rPr>
              <a:t>các</a:t>
            </a:r>
            <a:r>
              <a:rPr lang="en-US" sz="2000" dirty="0">
                <a:solidFill>
                  <a:srgbClr val="000099"/>
                </a:solidFill>
              </a:rPr>
              <a:t> ý </a:t>
            </a:r>
            <a:r>
              <a:rPr lang="en-US" sz="2000" dirty="0" err="1">
                <a:solidFill>
                  <a:srgbClr val="000099"/>
                </a:solidFill>
              </a:rPr>
              <a:t>kiến</a:t>
            </a:r>
            <a:r>
              <a:rPr lang="en-US" sz="2000" dirty="0">
                <a:solidFill>
                  <a:srgbClr val="000099"/>
                </a:solidFill>
              </a:rPr>
              <a:t> </a:t>
            </a:r>
            <a:r>
              <a:rPr lang="en-US" sz="2000" dirty="0" err="1">
                <a:solidFill>
                  <a:srgbClr val="000099"/>
                </a:solidFill>
              </a:rPr>
              <a:t>khác</a:t>
            </a:r>
            <a:r>
              <a:rPr lang="en-US" sz="2000" dirty="0">
                <a:solidFill>
                  <a:srgbClr val="000099"/>
                </a:solidFill>
              </a:rPr>
              <a:t> </a:t>
            </a:r>
            <a:r>
              <a:rPr lang="en-US" sz="2000" dirty="0" err="1">
                <a:solidFill>
                  <a:srgbClr val="000099"/>
                </a:solidFill>
              </a:rPr>
              <a:t>nhau</a:t>
            </a:r>
            <a:r>
              <a:rPr lang="en-US" sz="2000" dirty="0">
                <a:solidFill>
                  <a:srgbClr val="000099"/>
                </a:solidFill>
              </a:rPr>
              <a:t> </a:t>
            </a:r>
            <a:r>
              <a:rPr lang="en-US" sz="2000" dirty="0" err="1">
                <a:solidFill>
                  <a:srgbClr val="000099"/>
                </a:solidFill>
              </a:rPr>
              <a:t>để</a:t>
            </a:r>
            <a:r>
              <a:rPr lang="en-US" sz="2000" dirty="0">
                <a:solidFill>
                  <a:srgbClr val="000099"/>
                </a:solidFill>
              </a:rPr>
              <a:t> so </a:t>
            </a:r>
            <a:r>
              <a:rPr lang="en-US" sz="2000" dirty="0" err="1" smtClean="0">
                <a:solidFill>
                  <a:srgbClr val="000099"/>
                </a:solidFill>
              </a:rPr>
              <a:t>sánh</a:t>
            </a:r>
            <a:r>
              <a:rPr lang="en-US" sz="2000" dirty="0" smtClean="0">
                <a:solidFill>
                  <a:srgbClr val="000099"/>
                </a:solidFill>
              </a:rPr>
              <a:t>, </a:t>
            </a:r>
            <a:r>
              <a:rPr lang="en-US" sz="2000" dirty="0" err="1">
                <a:solidFill>
                  <a:srgbClr val="000099"/>
                </a:solidFill>
              </a:rPr>
              <a:t>phân</a:t>
            </a:r>
            <a:r>
              <a:rPr lang="en-US" sz="2000" dirty="0">
                <a:solidFill>
                  <a:srgbClr val="000099"/>
                </a:solidFill>
              </a:rPr>
              <a:t> </a:t>
            </a:r>
            <a:r>
              <a:rPr lang="en-US" sz="2000" dirty="0" err="1">
                <a:solidFill>
                  <a:srgbClr val="000099"/>
                </a:solidFill>
              </a:rPr>
              <a:t>tích</a:t>
            </a:r>
            <a:r>
              <a:rPr lang="en-US" sz="2000" dirty="0">
                <a:solidFill>
                  <a:srgbClr val="000099"/>
                </a:solidFill>
              </a:rPr>
              <a:t> </a:t>
            </a:r>
            <a:r>
              <a:rPr lang="en-US" sz="2000" dirty="0" err="1" smtClean="0">
                <a:solidFill>
                  <a:srgbClr val="000099"/>
                </a:solidFill>
              </a:rPr>
              <a:t>kỹ</a:t>
            </a:r>
            <a:r>
              <a:rPr lang="en-US" sz="2000" dirty="0" smtClean="0">
                <a:solidFill>
                  <a:srgbClr val="000099"/>
                </a:solidFill>
              </a:rPr>
              <a:t>. </a:t>
            </a:r>
            <a:r>
              <a:rPr lang="en-US" sz="2000" dirty="0" err="1">
                <a:solidFill>
                  <a:srgbClr val="000099"/>
                </a:solidFill>
              </a:rPr>
              <a:t>Chọn</a:t>
            </a:r>
            <a:r>
              <a:rPr lang="en-US" sz="2000" dirty="0">
                <a:solidFill>
                  <a:srgbClr val="000099"/>
                </a:solidFill>
              </a:rPr>
              <a:t> </a:t>
            </a:r>
            <a:r>
              <a:rPr lang="en-US" sz="2000" dirty="0" err="1">
                <a:solidFill>
                  <a:srgbClr val="000099"/>
                </a:solidFill>
              </a:rPr>
              <a:t>lấy</a:t>
            </a:r>
            <a:r>
              <a:rPr lang="en-US" sz="2000" dirty="0">
                <a:solidFill>
                  <a:srgbClr val="000099"/>
                </a:solidFill>
              </a:rPr>
              <a:t> ý </a:t>
            </a:r>
            <a:r>
              <a:rPr lang="en-US" sz="2000" dirty="0" err="1">
                <a:solidFill>
                  <a:srgbClr val="000099"/>
                </a:solidFill>
              </a:rPr>
              <a:t>kiến</a:t>
            </a:r>
            <a:r>
              <a:rPr lang="en-US" sz="2000" dirty="0">
                <a:solidFill>
                  <a:srgbClr val="000099"/>
                </a:solidFill>
              </a:rPr>
              <a:t> </a:t>
            </a:r>
            <a:r>
              <a:rPr lang="en-US" sz="2000" dirty="0" err="1">
                <a:solidFill>
                  <a:srgbClr val="000099"/>
                </a:solidFill>
              </a:rPr>
              <a:t>đúng</a:t>
            </a:r>
            <a:r>
              <a:rPr lang="en-US" sz="2000" dirty="0">
                <a:solidFill>
                  <a:srgbClr val="000099"/>
                </a:solidFill>
              </a:rPr>
              <a:t>, </a:t>
            </a:r>
            <a:r>
              <a:rPr lang="en-US" sz="2000" dirty="0" err="1">
                <a:solidFill>
                  <a:srgbClr val="000099"/>
                </a:solidFill>
              </a:rPr>
              <a:t>đưa</a:t>
            </a:r>
            <a:r>
              <a:rPr lang="en-US" sz="2000" dirty="0">
                <a:solidFill>
                  <a:srgbClr val="000099"/>
                </a:solidFill>
              </a:rPr>
              <a:t> </a:t>
            </a:r>
            <a:r>
              <a:rPr lang="en-US" sz="2000" dirty="0" err="1">
                <a:solidFill>
                  <a:srgbClr val="000099"/>
                </a:solidFill>
              </a:rPr>
              <a:t>ra</a:t>
            </a:r>
            <a:r>
              <a:rPr lang="en-US" sz="2000" dirty="0">
                <a:solidFill>
                  <a:srgbClr val="000099"/>
                </a:solidFill>
              </a:rPr>
              <a:t> </a:t>
            </a:r>
            <a:r>
              <a:rPr lang="en-US" sz="2000" dirty="0" err="1">
                <a:solidFill>
                  <a:srgbClr val="000099"/>
                </a:solidFill>
              </a:rPr>
              <a:t>cho</a:t>
            </a:r>
            <a:r>
              <a:rPr lang="en-US" sz="2000" dirty="0">
                <a:solidFill>
                  <a:srgbClr val="000099"/>
                </a:solidFill>
              </a:rPr>
              <a:t> </a:t>
            </a:r>
            <a:r>
              <a:rPr lang="en-US" sz="2000" dirty="0" err="1">
                <a:solidFill>
                  <a:srgbClr val="000099"/>
                </a:solidFill>
              </a:rPr>
              <a:t>dân</a:t>
            </a:r>
            <a:r>
              <a:rPr lang="en-US" sz="2000" dirty="0">
                <a:solidFill>
                  <a:srgbClr val="000099"/>
                </a:solidFill>
              </a:rPr>
              <a:t> </a:t>
            </a:r>
            <a:r>
              <a:rPr lang="en-US" sz="2000" dirty="0" err="1">
                <a:solidFill>
                  <a:srgbClr val="000099"/>
                </a:solidFill>
              </a:rPr>
              <a:t>chúng</a:t>
            </a:r>
            <a:r>
              <a:rPr lang="en-US" sz="2000" dirty="0">
                <a:solidFill>
                  <a:srgbClr val="000099"/>
                </a:solidFill>
              </a:rPr>
              <a:t> </a:t>
            </a:r>
            <a:r>
              <a:rPr lang="en-US" sz="2000" dirty="0" err="1">
                <a:solidFill>
                  <a:srgbClr val="000099"/>
                </a:solidFill>
              </a:rPr>
              <a:t>bàn</a:t>
            </a:r>
            <a:r>
              <a:rPr lang="en-US" sz="2000" dirty="0">
                <a:solidFill>
                  <a:srgbClr val="000099"/>
                </a:solidFill>
              </a:rPr>
              <a:t> </a:t>
            </a:r>
            <a:r>
              <a:rPr lang="en-US" sz="2000" dirty="0" err="1" smtClean="0">
                <a:solidFill>
                  <a:srgbClr val="000099"/>
                </a:solidFill>
              </a:rPr>
              <a:t>bạc</a:t>
            </a:r>
            <a:r>
              <a:rPr lang="en-US" sz="2000" dirty="0" smtClean="0">
                <a:solidFill>
                  <a:srgbClr val="000099"/>
                </a:solidFill>
              </a:rPr>
              <a:t>, </a:t>
            </a:r>
            <a:r>
              <a:rPr lang="en-US" sz="2000" dirty="0" err="1">
                <a:solidFill>
                  <a:srgbClr val="000099"/>
                </a:solidFill>
              </a:rPr>
              <a:t>Giải</a:t>
            </a:r>
            <a:r>
              <a:rPr lang="en-US" sz="2000" dirty="0">
                <a:solidFill>
                  <a:srgbClr val="000099"/>
                </a:solidFill>
              </a:rPr>
              <a:t> </a:t>
            </a:r>
            <a:r>
              <a:rPr lang="en-US" sz="2000" dirty="0" err="1">
                <a:solidFill>
                  <a:srgbClr val="000099"/>
                </a:solidFill>
              </a:rPr>
              <a:t>thích</a:t>
            </a:r>
            <a:r>
              <a:rPr lang="en-US" sz="2000" dirty="0">
                <a:solidFill>
                  <a:srgbClr val="000099"/>
                </a:solidFill>
              </a:rPr>
              <a:t> </a:t>
            </a:r>
            <a:r>
              <a:rPr lang="en-US" sz="2000" dirty="0" err="1">
                <a:solidFill>
                  <a:srgbClr val="000099"/>
                </a:solidFill>
              </a:rPr>
              <a:t>cho</a:t>
            </a:r>
            <a:r>
              <a:rPr lang="en-US" sz="2000" dirty="0">
                <a:solidFill>
                  <a:srgbClr val="000099"/>
                </a:solidFill>
              </a:rPr>
              <a:t> </a:t>
            </a:r>
            <a:r>
              <a:rPr lang="en-US" sz="2000" dirty="0" err="1">
                <a:solidFill>
                  <a:srgbClr val="000099"/>
                </a:solidFill>
              </a:rPr>
              <a:t>dân</a:t>
            </a:r>
            <a:r>
              <a:rPr lang="en-US" sz="2000" dirty="0">
                <a:solidFill>
                  <a:srgbClr val="000099"/>
                </a:solidFill>
              </a:rPr>
              <a:t> </a:t>
            </a:r>
            <a:r>
              <a:rPr lang="en-US" sz="2000" dirty="0" err="1">
                <a:solidFill>
                  <a:srgbClr val="000099"/>
                </a:solidFill>
              </a:rPr>
              <a:t>chúng</a:t>
            </a:r>
            <a:r>
              <a:rPr lang="en-US" sz="2000" dirty="0">
                <a:solidFill>
                  <a:srgbClr val="000099"/>
                </a:solidFill>
              </a:rPr>
              <a:t> </a:t>
            </a:r>
            <a:r>
              <a:rPr lang="en-US" sz="2000" dirty="0" err="1">
                <a:solidFill>
                  <a:srgbClr val="000099"/>
                </a:solidFill>
              </a:rPr>
              <a:t>hiểu</a:t>
            </a:r>
            <a:r>
              <a:rPr lang="en-US" sz="2000" dirty="0">
                <a:solidFill>
                  <a:srgbClr val="000099"/>
                </a:solidFill>
              </a:rPr>
              <a:t> </a:t>
            </a:r>
            <a:r>
              <a:rPr lang="en-US" sz="2000" dirty="0" err="1">
                <a:solidFill>
                  <a:srgbClr val="000099"/>
                </a:solidFill>
              </a:rPr>
              <a:t>rõ</a:t>
            </a:r>
            <a:r>
              <a:rPr lang="en-US" sz="2000" dirty="0">
                <a:solidFill>
                  <a:srgbClr val="000099"/>
                </a:solidFill>
              </a:rPr>
              <a:t>. </a:t>
            </a:r>
            <a:r>
              <a:rPr lang="en-US" sz="2000" dirty="0" err="1">
                <a:solidFill>
                  <a:srgbClr val="000099"/>
                </a:solidFill>
              </a:rPr>
              <a:t>Được</a:t>
            </a:r>
            <a:r>
              <a:rPr lang="en-US" sz="2000" dirty="0">
                <a:solidFill>
                  <a:srgbClr val="000099"/>
                </a:solidFill>
              </a:rPr>
              <a:t> </a:t>
            </a:r>
            <a:r>
              <a:rPr lang="en-US" sz="2000" dirty="0" err="1">
                <a:solidFill>
                  <a:srgbClr val="000099"/>
                </a:solidFill>
              </a:rPr>
              <a:t>dân</a:t>
            </a:r>
            <a:r>
              <a:rPr lang="en-US" sz="2000" dirty="0">
                <a:solidFill>
                  <a:srgbClr val="000099"/>
                </a:solidFill>
              </a:rPr>
              <a:t> </a:t>
            </a:r>
            <a:r>
              <a:rPr lang="en-US" sz="2000" dirty="0" err="1">
                <a:solidFill>
                  <a:srgbClr val="000099"/>
                </a:solidFill>
              </a:rPr>
              <a:t>chúng</a:t>
            </a:r>
            <a:r>
              <a:rPr lang="en-US" sz="2000" dirty="0">
                <a:solidFill>
                  <a:srgbClr val="000099"/>
                </a:solidFill>
              </a:rPr>
              <a:t> </a:t>
            </a:r>
            <a:r>
              <a:rPr lang="en-US" sz="2000" dirty="0" err="1">
                <a:solidFill>
                  <a:srgbClr val="000099"/>
                </a:solidFill>
              </a:rPr>
              <a:t>đồng</a:t>
            </a:r>
            <a:r>
              <a:rPr lang="en-US" sz="2000" dirty="0">
                <a:solidFill>
                  <a:srgbClr val="000099"/>
                </a:solidFill>
              </a:rPr>
              <a:t> ý. </a:t>
            </a:r>
            <a:r>
              <a:rPr lang="en-US" sz="2000" dirty="0" err="1" smtClean="0">
                <a:solidFill>
                  <a:srgbClr val="000099"/>
                </a:solidFill>
              </a:rPr>
              <a:t>Dân</a:t>
            </a:r>
            <a:r>
              <a:rPr lang="en-US" sz="2000" dirty="0" smtClean="0">
                <a:solidFill>
                  <a:srgbClr val="000099"/>
                </a:solidFill>
              </a:rPr>
              <a:t> </a:t>
            </a:r>
            <a:r>
              <a:rPr lang="en-US" sz="2000" dirty="0" err="1">
                <a:solidFill>
                  <a:srgbClr val="000099"/>
                </a:solidFill>
              </a:rPr>
              <a:t>chúng</a:t>
            </a:r>
            <a:r>
              <a:rPr lang="en-US" sz="2000" dirty="0">
                <a:solidFill>
                  <a:srgbClr val="000099"/>
                </a:solidFill>
              </a:rPr>
              <a:t> </a:t>
            </a:r>
            <a:r>
              <a:rPr lang="en-US" sz="2000" dirty="0" err="1" smtClean="0">
                <a:solidFill>
                  <a:srgbClr val="000099"/>
                </a:solidFill>
              </a:rPr>
              <a:t>sẽ</a:t>
            </a:r>
            <a:r>
              <a:rPr lang="en-US" sz="2000" dirty="0" smtClean="0">
                <a:solidFill>
                  <a:srgbClr val="000099"/>
                </a:solidFill>
              </a:rPr>
              <a:t> </a:t>
            </a:r>
            <a:r>
              <a:rPr lang="en-US" sz="2000" dirty="0" err="1" smtClean="0">
                <a:solidFill>
                  <a:srgbClr val="000099"/>
                </a:solidFill>
              </a:rPr>
              <a:t>vui</a:t>
            </a:r>
            <a:r>
              <a:rPr lang="en-US" sz="2000" dirty="0" smtClean="0">
                <a:solidFill>
                  <a:srgbClr val="000099"/>
                </a:solidFill>
              </a:rPr>
              <a:t> </a:t>
            </a:r>
            <a:r>
              <a:rPr lang="en-US" sz="2000" dirty="0" err="1">
                <a:solidFill>
                  <a:srgbClr val="000099"/>
                </a:solidFill>
              </a:rPr>
              <a:t>lòng</a:t>
            </a:r>
            <a:r>
              <a:rPr lang="en-US" sz="2000" dirty="0">
                <a:solidFill>
                  <a:srgbClr val="000099"/>
                </a:solidFill>
              </a:rPr>
              <a:t> </a:t>
            </a:r>
            <a:r>
              <a:rPr lang="en-US" sz="2000" dirty="0" err="1">
                <a:solidFill>
                  <a:srgbClr val="000099"/>
                </a:solidFill>
              </a:rPr>
              <a:t>ra</a:t>
            </a:r>
            <a:r>
              <a:rPr lang="en-US" sz="2000" dirty="0">
                <a:solidFill>
                  <a:srgbClr val="000099"/>
                </a:solidFill>
              </a:rPr>
              <a:t> </a:t>
            </a:r>
            <a:r>
              <a:rPr lang="en-US" sz="2000" dirty="0" err="1">
                <a:solidFill>
                  <a:srgbClr val="000099"/>
                </a:solidFill>
              </a:rPr>
              <a:t>sức</a:t>
            </a:r>
            <a:r>
              <a:rPr lang="en-US" sz="2000" dirty="0">
                <a:solidFill>
                  <a:srgbClr val="000099"/>
                </a:solidFill>
              </a:rPr>
              <a:t> </a:t>
            </a:r>
            <a:r>
              <a:rPr lang="en-US" sz="2000" dirty="0" err="1" smtClean="0">
                <a:solidFill>
                  <a:srgbClr val="000099"/>
                </a:solidFill>
              </a:rPr>
              <a:t>làm</a:t>
            </a:r>
            <a:r>
              <a:rPr lang="en-US" sz="2000" dirty="0" smtClean="0">
                <a:solidFill>
                  <a:srgbClr val="000099"/>
                </a:solidFill>
              </a:rPr>
              <a:t>”.  </a:t>
            </a:r>
            <a:endParaRPr lang="en-US" sz="2000" b="1" i="1" dirty="0">
              <a:solidFill>
                <a:srgbClr val="000099"/>
              </a:solidFill>
              <a:cs typeface="Arial" charset="0"/>
            </a:endParaRPr>
          </a:p>
        </p:txBody>
      </p:sp>
      <p:sp>
        <p:nvSpPr>
          <p:cNvPr id="3" name="Slide Number Placeholder 2"/>
          <p:cNvSpPr>
            <a:spLocks noGrp="1"/>
          </p:cNvSpPr>
          <p:nvPr>
            <p:ph type="sldNum" sz="quarter" idx="12"/>
          </p:nvPr>
        </p:nvSpPr>
        <p:spPr>
          <a:xfrm>
            <a:off x="7086600" y="6553200"/>
            <a:ext cx="2133600" cy="476250"/>
          </a:xfrm>
        </p:spPr>
        <p:txBody>
          <a:bodyPr/>
          <a:lstStyle/>
          <a:p>
            <a:fld id="{CC760EA4-5A3C-416D-9EFA-D1A3B5B60B2E}" type="slidenum">
              <a:rPr lang="en-US" sz="1600" b="1" smtClean="0"/>
              <a:pPr/>
              <a:t>13</a:t>
            </a:fld>
            <a:endParaRPr lang="en-US" sz="1600" b="1" dirty="0"/>
          </a:p>
        </p:txBody>
      </p:sp>
    </p:spTree>
    <p:extLst>
      <p:ext uri="{BB962C8B-B14F-4D97-AF65-F5344CB8AC3E}">
        <p14:creationId xmlns:p14="http://schemas.microsoft.com/office/powerpoint/2010/main" val="519963255"/>
      </p:ext>
    </p:extLst>
  </p:cSld>
  <p:clrMapOvr>
    <a:masterClrMapping/>
  </p:clrMapOvr>
  <mc:AlternateContent xmlns:mc="http://schemas.openxmlformats.org/markup-compatibility/2006" xmlns:p14="http://schemas.microsoft.com/office/powerpoint/2010/main">
    <mc:Choice Requires="p14">
      <p:transition spd="slow" p14:dur="15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hcmct.edu.vn/userfiles/image/Bac_Ho_va_Tuoi_tre.png"/>
          <p:cNvPicPr>
            <a:picLocks noChangeAspect="1" noChangeArrowheads="1"/>
          </p:cNvPicPr>
          <p:nvPr/>
        </p:nvPicPr>
        <p:blipFill>
          <a:blip r:embed="rId2"/>
          <a:srcRect/>
          <a:stretch>
            <a:fillRect/>
          </a:stretch>
        </p:blipFill>
        <p:spPr bwMode="auto">
          <a:xfrm>
            <a:off x="0" y="0"/>
            <a:ext cx="4572000" cy="3352800"/>
          </a:xfrm>
          <a:prstGeom prst="rect">
            <a:avLst/>
          </a:prstGeom>
          <a:noFill/>
        </p:spPr>
      </p:pic>
      <p:pic>
        <p:nvPicPr>
          <p:cNvPr id="51204" name="Picture 4" descr="http://img.photo.yume.vn/2009/20090513/doantncsphuong9q11/thumbnail/604x604/12422172357248_yume_photo.jpg"/>
          <p:cNvPicPr>
            <a:picLocks noChangeAspect="1" noChangeArrowheads="1"/>
          </p:cNvPicPr>
          <p:nvPr/>
        </p:nvPicPr>
        <p:blipFill>
          <a:blip r:embed="rId3"/>
          <a:srcRect/>
          <a:stretch>
            <a:fillRect/>
          </a:stretch>
        </p:blipFill>
        <p:spPr bwMode="auto">
          <a:xfrm>
            <a:off x="0" y="3352800"/>
            <a:ext cx="4724400" cy="3505200"/>
          </a:xfrm>
          <a:prstGeom prst="rect">
            <a:avLst/>
          </a:prstGeom>
          <a:noFill/>
        </p:spPr>
      </p:pic>
      <p:pic>
        <p:nvPicPr>
          <p:cNvPr id="51206" name="Picture 6" descr="http://img.photo.yume.vn/2009/20090513/doantncsphuong9q11/origin/12422172284302_yume_photo.jpg"/>
          <p:cNvPicPr>
            <a:picLocks noChangeAspect="1" noChangeArrowheads="1"/>
          </p:cNvPicPr>
          <p:nvPr/>
        </p:nvPicPr>
        <p:blipFill>
          <a:blip r:embed="rId4"/>
          <a:srcRect/>
          <a:stretch>
            <a:fillRect/>
          </a:stretch>
        </p:blipFill>
        <p:spPr bwMode="auto">
          <a:xfrm>
            <a:off x="4572000" y="0"/>
            <a:ext cx="4572000" cy="3352800"/>
          </a:xfrm>
          <a:prstGeom prst="rect">
            <a:avLst/>
          </a:prstGeom>
          <a:noFill/>
        </p:spPr>
      </p:pic>
      <p:pic>
        <p:nvPicPr>
          <p:cNvPr id="51208" name="Picture 8" descr="http://img.photo.yume.vn/2009/20090513/doantncsphuong9q11/origin/12422172116391_yume_photo.jpg"/>
          <p:cNvPicPr>
            <a:picLocks noChangeAspect="1" noChangeArrowheads="1"/>
          </p:cNvPicPr>
          <p:nvPr/>
        </p:nvPicPr>
        <p:blipFill>
          <a:blip r:embed="rId5"/>
          <a:srcRect/>
          <a:stretch>
            <a:fillRect/>
          </a:stretch>
        </p:blipFill>
        <p:spPr bwMode="auto">
          <a:xfrm>
            <a:off x="4572000" y="3276600"/>
            <a:ext cx="4572000" cy="3581400"/>
          </a:xfrm>
          <a:prstGeom prst="rect">
            <a:avLst/>
          </a:prstGeom>
          <a:noFill/>
        </p:spPr>
      </p:pic>
      <p:sp>
        <p:nvSpPr>
          <p:cNvPr id="9" name="TextBox 8"/>
          <p:cNvSpPr txBox="1"/>
          <p:nvPr/>
        </p:nvSpPr>
        <p:spPr>
          <a:xfrm>
            <a:off x="990600" y="3352800"/>
            <a:ext cx="7298793" cy="461665"/>
          </a:xfrm>
          <a:prstGeom prst="rect">
            <a:avLst/>
          </a:prstGeom>
          <a:noFill/>
        </p:spPr>
        <p:txBody>
          <a:bodyPr wrap="none" rtlCol="0">
            <a:spAutoFit/>
          </a:bodyPr>
          <a:lstStyle/>
          <a:p>
            <a:r>
              <a:rPr lang="en-US" sz="2400" b="1" dirty="0" err="1" smtClean="0">
                <a:solidFill>
                  <a:srgbClr val="FFFF00"/>
                </a:solidFill>
              </a:rPr>
              <a:t>Bác</a:t>
            </a:r>
            <a:r>
              <a:rPr lang="en-US" sz="2400" b="1" dirty="0" smtClean="0">
                <a:solidFill>
                  <a:srgbClr val="FFFF00"/>
                </a:solidFill>
              </a:rPr>
              <a:t> </a:t>
            </a:r>
            <a:r>
              <a:rPr lang="en-US" sz="2400" b="1" dirty="0" err="1" smtClean="0">
                <a:solidFill>
                  <a:srgbClr val="FFFF00"/>
                </a:solidFill>
              </a:rPr>
              <a:t>hồ</a:t>
            </a:r>
            <a:r>
              <a:rPr lang="en-US" sz="2400" b="1" dirty="0" smtClean="0">
                <a:solidFill>
                  <a:srgbClr val="FFFF00"/>
                </a:solidFill>
              </a:rPr>
              <a:t> </a:t>
            </a:r>
            <a:r>
              <a:rPr lang="en-US" sz="2400" b="1" dirty="0" err="1" smtClean="0">
                <a:solidFill>
                  <a:srgbClr val="FFFF00"/>
                </a:solidFill>
              </a:rPr>
              <a:t>với</a:t>
            </a:r>
            <a:r>
              <a:rPr lang="en-US" sz="2400" b="1" dirty="0" smtClean="0">
                <a:solidFill>
                  <a:srgbClr val="FFFF00"/>
                </a:solidFill>
              </a:rPr>
              <a:t> </a:t>
            </a:r>
            <a:r>
              <a:rPr lang="en-US" sz="2400" b="1" dirty="0" err="1" smtClean="0">
                <a:solidFill>
                  <a:srgbClr val="FFFF00"/>
                </a:solidFill>
              </a:rPr>
              <a:t>đoàn</a:t>
            </a:r>
            <a:r>
              <a:rPr lang="en-US" sz="2400" b="1" dirty="0" smtClean="0">
                <a:solidFill>
                  <a:srgbClr val="FFFF00"/>
                </a:solidFill>
              </a:rPr>
              <a:t> </a:t>
            </a:r>
            <a:r>
              <a:rPr lang="en-US" sz="2400" b="1" dirty="0" err="1" smtClean="0">
                <a:solidFill>
                  <a:srgbClr val="FFFF00"/>
                </a:solidFill>
              </a:rPr>
              <a:t>viên</a:t>
            </a:r>
            <a:r>
              <a:rPr lang="en-US" sz="2400" b="1" dirty="0" smtClean="0">
                <a:solidFill>
                  <a:srgbClr val="FFFF00"/>
                </a:solidFill>
              </a:rPr>
              <a:t>, </a:t>
            </a:r>
            <a:r>
              <a:rPr lang="en-US" sz="2400" b="1" dirty="0" err="1" smtClean="0">
                <a:solidFill>
                  <a:srgbClr val="FFFF00"/>
                </a:solidFill>
              </a:rPr>
              <a:t>thanh</a:t>
            </a:r>
            <a:r>
              <a:rPr lang="en-US" sz="2400" b="1" dirty="0" smtClean="0">
                <a:solidFill>
                  <a:srgbClr val="FFFF00"/>
                </a:solidFill>
              </a:rPr>
              <a:t> </a:t>
            </a:r>
            <a:r>
              <a:rPr lang="en-US" sz="2400" b="1" dirty="0" err="1" smtClean="0">
                <a:solidFill>
                  <a:srgbClr val="FFFF00"/>
                </a:solidFill>
              </a:rPr>
              <a:t>thiếu</a:t>
            </a:r>
            <a:r>
              <a:rPr lang="en-US" sz="2400" b="1" dirty="0" smtClean="0">
                <a:solidFill>
                  <a:srgbClr val="FFFF00"/>
                </a:solidFill>
              </a:rPr>
              <a:t> </a:t>
            </a:r>
            <a:r>
              <a:rPr lang="en-US" sz="2400" b="1" dirty="0" err="1" smtClean="0">
                <a:solidFill>
                  <a:srgbClr val="FFFF00"/>
                </a:solidFill>
              </a:rPr>
              <a:t>niên</a:t>
            </a:r>
            <a:r>
              <a:rPr lang="en-US" sz="2400" b="1" dirty="0" smtClean="0">
                <a:solidFill>
                  <a:srgbClr val="FFFF00"/>
                </a:solidFill>
              </a:rPr>
              <a:t>, </a:t>
            </a:r>
            <a:r>
              <a:rPr lang="en-US" sz="2400" b="1" dirty="0" err="1" smtClean="0">
                <a:solidFill>
                  <a:srgbClr val="FFFF00"/>
                </a:solidFill>
              </a:rPr>
              <a:t>nhi</a:t>
            </a:r>
            <a:r>
              <a:rPr lang="en-US" sz="2400" b="1" dirty="0" smtClean="0">
                <a:solidFill>
                  <a:srgbClr val="FFFF00"/>
                </a:solidFill>
              </a:rPr>
              <a:t> </a:t>
            </a:r>
            <a:r>
              <a:rPr lang="en-US" sz="2400" b="1" dirty="0" err="1" smtClean="0">
                <a:solidFill>
                  <a:srgbClr val="FFFF00"/>
                </a:solidFill>
              </a:rPr>
              <a:t>đồng</a:t>
            </a:r>
            <a:endParaRPr lang="en-US" sz="2400" b="1" dirty="0">
              <a:solidFill>
                <a:srgbClr val="FFFF00"/>
              </a:solidFill>
            </a:endParaRPr>
          </a:p>
        </p:txBody>
      </p:sp>
      <p:sp>
        <p:nvSpPr>
          <p:cNvPr id="10" name="Slide Number Placeholder 9"/>
          <p:cNvSpPr>
            <a:spLocks noGrp="1"/>
          </p:cNvSpPr>
          <p:nvPr>
            <p:ph type="sldNum" sz="quarter" idx="4294967295"/>
          </p:nvPr>
        </p:nvSpPr>
        <p:spPr>
          <a:xfrm>
            <a:off x="8129016" y="5734050"/>
            <a:ext cx="609600" cy="521208"/>
          </a:xfrm>
          <a:prstGeom prst="rect">
            <a:avLst/>
          </a:prstGeom>
        </p:spPr>
        <p:txBody>
          <a:bodyPr/>
          <a:lstStyle/>
          <a:p>
            <a:fld id="{8DD21906-9C04-44F0-88A2-133044002F9A}" type="slidenum">
              <a:rPr lang="en-US" smtClean="0"/>
              <a:pPr/>
              <a:t>14</a:t>
            </a:fld>
            <a:endParaRPr lang="en-US"/>
          </a:p>
        </p:txBody>
      </p:sp>
    </p:spTree>
    <p:extLst>
      <p:ext uri="{BB962C8B-B14F-4D97-AF65-F5344CB8AC3E}">
        <p14:creationId xmlns:p14="http://schemas.microsoft.com/office/powerpoint/2010/main" val="36849918"/>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8229600" cy="533400"/>
          </a:xfrm>
        </p:spPr>
        <p:txBody>
          <a:bodyPr/>
          <a:lstStyle/>
          <a:p>
            <a:r>
              <a:rPr lang="en-US" sz="2800" dirty="0"/>
              <a:t>3. </a:t>
            </a:r>
            <a:r>
              <a:rPr lang="en-US" sz="2800" dirty="0" err="1"/>
              <a:t>Phong</a:t>
            </a:r>
            <a:r>
              <a:rPr lang="en-US" sz="2800" dirty="0"/>
              <a:t> </a:t>
            </a:r>
            <a:r>
              <a:rPr lang="en-US" sz="2800" dirty="0" err="1"/>
              <a:t>cách</a:t>
            </a:r>
            <a:r>
              <a:rPr lang="en-US" sz="2800" dirty="0"/>
              <a:t> </a:t>
            </a:r>
            <a:r>
              <a:rPr lang="en-US" sz="2800" dirty="0" err="1"/>
              <a:t>nêu</a:t>
            </a:r>
            <a:r>
              <a:rPr lang="en-US" sz="2800" dirty="0"/>
              <a:t> </a:t>
            </a:r>
            <a:r>
              <a:rPr lang="en-US" sz="2800" dirty="0" err="1"/>
              <a:t>gương</a:t>
            </a:r>
            <a:r>
              <a:rPr lang="en-US" sz="2800" dirty="0"/>
              <a:t>.</a:t>
            </a:r>
          </a:p>
        </p:txBody>
      </p:sp>
      <p:sp>
        <p:nvSpPr>
          <p:cNvPr id="81923" name="Arc 3"/>
          <p:cNvSpPr>
            <a:spLocks/>
          </p:cNvSpPr>
          <p:nvPr/>
        </p:nvSpPr>
        <p:spPr bwMode="gray">
          <a:xfrm rot="16200000">
            <a:off x="3440545" y="1842942"/>
            <a:ext cx="1734705" cy="4457989"/>
          </a:xfrm>
          <a:custGeom>
            <a:avLst/>
            <a:gdLst>
              <a:gd name="G0" fmla="+- 21600 0 0"/>
              <a:gd name="G1" fmla="+- 21600 0 0"/>
              <a:gd name="G2" fmla="+- 21600 0 0"/>
              <a:gd name="T0" fmla="*/ 33380 w 43200"/>
              <a:gd name="T1" fmla="*/ 39705 h 43200"/>
              <a:gd name="T2" fmla="*/ 38438 w 43200"/>
              <a:gd name="T3" fmla="*/ 35129 h 43200"/>
              <a:gd name="T4" fmla="*/ 21600 w 43200"/>
              <a:gd name="T5" fmla="*/ 21600 h 43200"/>
            </a:gdLst>
            <a:ahLst/>
            <a:cxnLst>
              <a:cxn ang="0">
                <a:pos x="T0" y="T1"/>
              </a:cxn>
              <a:cxn ang="0">
                <a:pos x="T2" y="T3"/>
              </a:cxn>
              <a:cxn ang="0">
                <a:pos x="T4" y="T5"/>
              </a:cxn>
            </a:cxnLst>
            <a:rect l="0" t="0" r="r" b="b"/>
            <a:pathLst>
              <a:path w="43200" h="43200" fill="none" extrusionOk="0">
                <a:moveTo>
                  <a:pt x="33380" y="39705"/>
                </a:moveTo>
                <a:cubicBezTo>
                  <a:pt x="29874" y="41985"/>
                  <a:pt x="25782" y="43199"/>
                  <a:pt x="21600" y="43200"/>
                </a:cubicBezTo>
                <a:cubicBezTo>
                  <a:pt x="9670" y="43200"/>
                  <a:pt x="0" y="33529"/>
                  <a:pt x="0" y="21600"/>
                </a:cubicBezTo>
                <a:cubicBezTo>
                  <a:pt x="0" y="9670"/>
                  <a:pt x="9670" y="0"/>
                  <a:pt x="21600" y="0"/>
                </a:cubicBezTo>
                <a:cubicBezTo>
                  <a:pt x="33529" y="0"/>
                  <a:pt x="43200" y="9670"/>
                  <a:pt x="43200" y="21600"/>
                </a:cubicBezTo>
                <a:cubicBezTo>
                  <a:pt x="43200" y="26520"/>
                  <a:pt x="41520" y="31293"/>
                  <a:pt x="38438" y="35129"/>
                </a:cubicBezTo>
              </a:path>
              <a:path w="43200" h="43200" stroke="0" extrusionOk="0">
                <a:moveTo>
                  <a:pt x="33380" y="39705"/>
                </a:moveTo>
                <a:cubicBezTo>
                  <a:pt x="29874" y="41985"/>
                  <a:pt x="25782" y="43199"/>
                  <a:pt x="21600" y="43200"/>
                </a:cubicBezTo>
                <a:cubicBezTo>
                  <a:pt x="9670" y="43200"/>
                  <a:pt x="0" y="33529"/>
                  <a:pt x="0" y="21600"/>
                </a:cubicBezTo>
                <a:cubicBezTo>
                  <a:pt x="0" y="9670"/>
                  <a:pt x="9670" y="0"/>
                  <a:pt x="21600" y="0"/>
                </a:cubicBezTo>
                <a:cubicBezTo>
                  <a:pt x="33529" y="0"/>
                  <a:pt x="43200" y="9670"/>
                  <a:pt x="43200" y="21600"/>
                </a:cubicBezTo>
                <a:cubicBezTo>
                  <a:pt x="43200" y="26520"/>
                  <a:pt x="41520" y="31293"/>
                  <a:pt x="38438" y="35129"/>
                </a:cubicBezTo>
                <a:lnTo>
                  <a:pt x="21600" y="21600"/>
                </a:lnTo>
                <a:close/>
              </a:path>
            </a:pathLst>
          </a:custGeom>
          <a:solidFill>
            <a:srgbClr val="969696"/>
          </a:soli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4" name="Arc 4"/>
          <p:cNvSpPr>
            <a:spLocks/>
          </p:cNvSpPr>
          <p:nvPr/>
        </p:nvSpPr>
        <p:spPr bwMode="gray">
          <a:xfrm rot="16200000">
            <a:off x="3540196" y="1647465"/>
            <a:ext cx="1557194" cy="4406035"/>
          </a:xfrm>
          <a:custGeom>
            <a:avLst/>
            <a:gdLst>
              <a:gd name="G0" fmla="+- 21600 0 0"/>
              <a:gd name="G1" fmla="+- 21600 0 0"/>
              <a:gd name="G2" fmla="+- 21600 0 0"/>
              <a:gd name="T0" fmla="*/ 28692 w 43200"/>
              <a:gd name="T1" fmla="*/ 42002 h 43200"/>
              <a:gd name="T2" fmla="*/ 31490 w 43200"/>
              <a:gd name="T3" fmla="*/ 40803 h 43200"/>
              <a:gd name="T4" fmla="*/ 21600 w 43200"/>
              <a:gd name="T5" fmla="*/ 21600 h 43200"/>
            </a:gdLst>
            <a:ahLst/>
            <a:cxnLst>
              <a:cxn ang="0">
                <a:pos x="T0" y="T1"/>
              </a:cxn>
              <a:cxn ang="0">
                <a:pos x="T2" y="T3"/>
              </a:cxn>
              <a:cxn ang="0">
                <a:pos x="T4" y="T5"/>
              </a:cxn>
            </a:cxnLst>
            <a:rect l="0" t="0" r="r" b="b"/>
            <a:pathLst>
              <a:path w="43200" h="43200" fill="none" extrusionOk="0">
                <a:moveTo>
                  <a:pt x="28692" y="42002"/>
                </a:moveTo>
                <a:cubicBezTo>
                  <a:pt x="26411" y="42795"/>
                  <a:pt x="24014" y="43199"/>
                  <a:pt x="21600" y="43200"/>
                </a:cubicBezTo>
                <a:cubicBezTo>
                  <a:pt x="9670" y="43200"/>
                  <a:pt x="0" y="33529"/>
                  <a:pt x="0" y="21600"/>
                </a:cubicBezTo>
                <a:cubicBezTo>
                  <a:pt x="0" y="9670"/>
                  <a:pt x="9670" y="0"/>
                  <a:pt x="21600" y="0"/>
                </a:cubicBezTo>
                <a:cubicBezTo>
                  <a:pt x="33529" y="0"/>
                  <a:pt x="43200" y="9670"/>
                  <a:pt x="43200" y="21600"/>
                </a:cubicBezTo>
                <a:cubicBezTo>
                  <a:pt x="43200" y="29688"/>
                  <a:pt x="38680" y="37099"/>
                  <a:pt x="31489" y="40802"/>
                </a:cubicBezTo>
              </a:path>
              <a:path w="43200" h="43200" stroke="0" extrusionOk="0">
                <a:moveTo>
                  <a:pt x="28692" y="42002"/>
                </a:moveTo>
                <a:cubicBezTo>
                  <a:pt x="26411" y="42795"/>
                  <a:pt x="24014" y="43199"/>
                  <a:pt x="21600" y="43200"/>
                </a:cubicBezTo>
                <a:cubicBezTo>
                  <a:pt x="9670" y="43200"/>
                  <a:pt x="0" y="33529"/>
                  <a:pt x="0" y="21600"/>
                </a:cubicBezTo>
                <a:cubicBezTo>
                  <a:pt x="0" y="9670"/>
                  <a:pt x="9670" y="0"/>
                  <a:pt x="21600" y="0"/>
                </a:cubicBezTo>
                <a:cubicBezTo>
                  <a:pt x="33529" y="0"/>
                  <a:pt x="43200" y="9670"/>
                  <a:pt x="43200" y="21600"/>
                </a:cubicBezTo>
                <a:cubicBezTo>
                  <a:pt x="43200" y="29688"/>
                  <a:pt x="38680" y="37099"/>
                  <a:pt x="31489" y="40802"/>
                </a:cubicBezTo>
                <a:lnTo>
                  <a:pt x="21600" y="21600"/>
                </a:lnTo>
                <a:close/>
              </a:path>
            </a:pathLst>
          </a:custGeom>
          <a:gradFill rotWithShape="1">
            <a:gsLst>
              <a:gs pos="0">
                <a:schemeClr val="accent1"/>
              </a:gs>
              <a:gs pos="100000">
                <a:schemeClr val="accent1">
                  <a:gamma/>
                  <a:tint val="42353"/>
                  <a:invGamma/>
                </a:schemeClr>
              </a:gs>
            </a:gsLst>
            <a:lin ang="270000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5" name="Arc 5"/>
          <p:cNvSpPr>
            <a:spLocks/>
          </p:cNvSpPr>
          <p:nvPr/>
        </p:nvSpPr>
        <p:spPr bwMode="ltGray">
          <a:xfrm rot="16200000">
            <a:off x="3384983" y="1824904"/>
            <a:ext cx="1596159" cy="4208318"/>
          </a:xfrm>
          <a:custGeom>
            <a:avLst/>
            <a:gdLst>
              <a:gd name="G0" fmla="+- 21600 0 0"/>
              <a:gd name="G1" fmla="+- 21600 0 0"/>
              <a:gd name="G2" fmla="+- 21600 0 0"/>
              <a:gd name="T0" fmla="*/ 14124 w 43200"/>
              <a:gd name="T1" fmla="*/ 41865 h 41865"/>
              <a:gd name="T2" fmla="*/ 31490 w 43200"/>
              <a:gd name="T3" fmla="*/ 40803 h 41865"/>
              <a:gd name="T4" fmla="*/ 21600 w 43200"/>
              <a:gd name="T5" fmla="*/ 21600 h 41865"/>
            </a:gdLst>
            <a:ahLst/>
            <a:cxnLst>
              <a:cxn ang="0">
                <a:pos x="T0" y="T1"/>
              </a:cxn>
              <a:cxn ang="0">
                <a:pos x="T2" y="T3"/>
              </a:cxn>
              <a:cxn ang="0">
                <a:pos x="T4" y="T5"/>
              </a:cxn>
            </a:cxnLst>
            <a:rect l="0" t="0" r="r" b="b"/>
            <a:pathLst>
              <a:path w="43200" h="41865" fill="none" extrusionOk="0">
                <a:moveTo>
                  <a:pt x="14124" y="41864"/>
                </a:moveTo>
                <a:cubicBezTo>
                  <a:pt x="5636" y="38734"/>
                  <a:pt x="0" y="30646"/>
                  <a:pt x="0" y="21600"/>
                </a:cubicBezTo>
                <a:cubicBezTo>
                  <a:pt x="0" y="9670"/>
                  <a:pt x="9670" y="0"/>
                  <a:pt x="21600" y="0"/>
                </a:cubicBezTo>
                <a:cubicBezTo>
                  <a:pt x="33529" y="0"/>
                  <a:pt x="43200" y="9670"/>
                  <a:pt x="43200" y="21600"/>
                </a:cubicBezTo>
                <a:cubicBezTo>
                  <a:pt x="43200" y="29688"/>
                  <a:pt x="38680" y="37099"/>
                  <a:pt x="31489" y="40802"/>
                </a:cubicBezTo>
              </a:path>
              <a:path w="43200" h="41865" stroke="0" extrusionOk="0">
                <a:moveTo>
                  <a:pt x="14124" y="41864"/>
                </a:moveTo>
                <a:cubicBezTo>
                  <a:pt x="5636" y="38734"/>
                  <a:pt x="0" y="30646"/>
                  <a:pt x="0" y="21600"/>
                </a:cubicBezTo>
                <a:cubicBezTo>
                  <a:pt x="0" y="9670"/>
                  <a:pt x="9670" y="0"/>
                  <a:pt x="21600" y="0"/>
                </a:cubicBezTo>
                <a:cubicBezTo>
                  <a:pt x="33529" y="0"/>
                  <a:pt x="43200" y="9670"/>
                  <a:pt x="43200" y="21600"/>
                </a:cubicBezTo>
                <a:cubicBezTo>
                  <a:pt x="43200" y="29688"/>
                  <a:pt x="38680" y="37099"/>
                  <a:pt x="31489" y="40802"/>
                </a:cubicBezTo>
                <a:lnTo>
                  <a:pt x="21600" y="21600"/>
                </a:lnTo>
                <a:close/>
              </a:path>
            </a:pathLst>
          </a:custGeom>
          <a:gradFill rotWithShape="1">
            <a:gsLst>
              <a:gs pos="0">
                <a:schemeClr val="accent2"/>
              </a:gs>
              <a:gs pos="100000">
                <a:schemeClr val="accent2">
                  <a:gamma/>
                  <a:tint val="40392"/>
                  <a:invGamma/>
                </a:schemeClr>
              </a:gs>
            </a:gsLst>
            <a:lin ang="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6" name="Text Box 6"/>
          <p:cNvSpPr txBox="1">
            <a:spLocks noChangeArrowheads="1"/>
          </p:cNvSpPr>
          <p:nvPr/>
        </p:nvSpPr>
        <p:spPr bwMode="auto">
          <a:xfrm>
            <a:off x="4079569" y="4230469"/>
            <a:ext cx="14830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b="1" dirty="0"/>
              <a:t>(iii</a:t>
            </a:r>
            <a:r>
              <a:rPr lang="en-US" b="1" dirty="0" smtClean="0"/>
              <a:t>)</a:t>
            </a:r>
            <a:endParaRPr lang="en-US" b="1" dirty="0">
              <a:solidFill>
                <a:srgbClr val="1C1C1C"/>
              </a:solidFill>
            </a:endParaRPr>
          </a:p>
        </p:txBody>
      </p:sp>
      <p:sp>
        <p:nvSpPr>
          <p:cNvPr id="81927" name="Line 7"/>
          <p:cNvSpPr>
            <a:spLocks noChangeShapeType="1"/>
          </p:cNvSpPr>
          <p:nvPr/>
        </p:nvSpPr>
        <p:spPr bwMode="gray">
          <a:xfrm flipH="1">
            <a:off x="3217863" y="3900488"/>
            <a:ext cx="1258887" cy="1030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1928" name="Group 8"/>
          <p:cNvGrpSpPr>
            <a:grpSpLocks/>
          </p:cNvGrpSpPr>
          <p:nvPr/>
        </p:nvGrpSpPr>
        <p:grpSpPr bwMode="auto">
          <a:xfrm>
            <a:off x="2258850" y="2955709"/>
            <a:ext cx="4267525" cy="1995920"/>
            <a:chOff x="960" y="1855"/>
            <a:chExt cx="3578" cy="1383"/>
          </a:xfrm>
        </p:grpSpPr>
        <p:sp>
          <p:nvSpPr>
            <p:cNvPr id="81929" name="Arc 9"/>
            <p:cNvSpPr>
              <a:spLocks/>
            </p:cNvSpPr>
            <p:nvPr/>
          </p:nvSpPr>
          <p:spPr bwMode="gray">
            <a:xfrm rot="16200000">
              <a:off x="2040" y="775"/>
              <a:ext cx="1383" cy="3544"/>
            </a:xfrm>
            <a:custGeom>
              <a:avLst/>
              <a:gdLst>
                <a:gd name="G0" fmla="+- 19812 0 0"/>
                <a:gd name="G1" fmla="+- 21600 0 0"/>
                <a:gd name="G2" fmla="+- 21600 0 0"/>
                <a:gd name="T0" fmla="*/ 0 w 41412"/>
                <a:gd name="T1" fmla="*/ 12994 h 41573"/>
                <a:gd name="T2" fmla="*/ 28035 w 41412"/>
                <a:gd name="T3" fmla="*/ 41573 h 41573"/>
                <a:gd name="T4" fmla="*/ 19812 w 41412"/>
                <a:gd name="T5" fmla="*/ 21600 h 41573"/>
              </a:gdLst>
              <a:ahLst/>
              <a:cxnLst>
                <a:cxn ang="0">
                  <a:pos x="T0" y="T1"/>
                </a:cxn>
                <a:cxn ang="0">
                  <a:pos x="T2" y="T3"/>
                </a:cxn>
                <a:cxn ang="0">
                  <a:pos x="T4" y="T5"/>
                </a:cxn>
              </a:cxnLst>
              <a:rect l="0" t="0" r="r" b="b"/>
              <a:pathLst>
                <a:path w="41412" h="41573" fill="none" extrusionOk="0">
                  <a:moveTo>
                    <a:pt x="0" y="12994"/>
                  </a:moveTo>
                  <a:cubicBezTo>
                    <a:pt x="3427" y="5104"/>
                    <a:pt x="11209" y="-1"/>
                    <a:pt x="19812" y="0"/>
                  </a:cubicBezTo>
                  <a:cubicBezTo>
                    <a:pt x="31741" y="0"/>
                    <a:pt x="41412" y="9670"/>
                    <a:pt x="41412" y="21600"/>
                  </a:cubicBezTo>
                  <a:cubicBezTo>
                    <a:pt x="41412" y="30353"/>
                    <a:pt x="36129" y="38241"/>
                    <a:pt x="28035" y="41573"/>
                  </a:cubicBezTo>
                </a:path>
                <a:path w="41412" h="41573" stroke="0" extrusionOk="0">
                  <a:moveTo>
                    <a:pt x="0" y="12994"/>
                  </a:moveTo>
                  <a:cubicBezTo>
                    <a:pt x="3427" y="5104"/>
                    <a:pt x="11209" y="-1"/>
                    <a:pt x="19812" y="0"/>
                  </a:cubicBezTo>
                  <a:cubicBezTo>
                    <a:pt x="31741" y="0"/>
                    <a:pt x="41412" y="9670"/>
                    <a:pt x="41412" y="21600"/>
                  </a:cubicBezTo>
                  <a:cubicBezTo>
                    <a:pt x="41412" y="30353"/>
                    <a:pt x="36129" y="38241"/>
                    <a:pt x="28035" y="41573"/>
                  </a:cubicBezTo>
                  <a:lnTo>
                    <a:pt x="19812" y="21600"/>
                  </a:lnTo>
                  <a:close/>
                </a:path>
              </a:pathLst>
            </a:custGeom>
            <a:gradFill rotWithShape="1">
              <a:gsLst>
                <a:gs pos="0">
                  <a:schemeClr val="hlink">
                    <a:gamma/>
                    <a:shade val="51373"/>
                    <a:invGamma/>
                  </a:schemeClr>
                </a:gs>
                <a:gs pos="100000">
                  <a:schemeClr val="hlink"/>
                </a:gs>
              </a:gsLst>
              <a:lin ang="540000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0" name="Freeform 10"/>
            <p:cNvSpPr>
              <a:spLocks/>
            </p:cNvSpPr>
            <p:nvPr/>
          </p:nvSpPr>
          <p:spPr bwMode="gray">
            <a:xfrm>
              <a:off x="4363" y="2089"/>
              <a:ext cx="175" cy="231"/>
            </a:xfrm>
            <a:custGeom>
              <a:avLst/>
              <a:gdLst>
                <a:gd name="T0" fmla="*/ 133 w 141"/>
                <a:gd name="T1" fmla="*/ 72 h 186"/>
                <a:gd name="T2" fmla="*/ 141 w 141"/>
                <a:gd name="T3" fmla="*/ 161 h 186"/>
                <a:gd name="T4" fmla="*/ 15 w 141"/>
                <a:gd name="T5" fmla="*/ 186 h 186"/>
                <a:gd name="T6" fmla="*/ 0 w 141"/>
                <a:gd name="T7" fmla="*/ 0 h 186"/>
                <a:gd name="T8" fmla="*/ 133 w 141"/>
                <a:gd name="T9" fmla="*/ 72 h 186"/>
              </a:gdLst>
              <a:ahLst/>
              <a:cxnLst>
                <a:cxn ang="0">
                  <a:pos x="T0" y="T1"/>
                </a:cxn>
                <a:cxn ang="0">
                  <a:pos x="T2" y="T3"/>
                </a:cxn>
                <a:cxn ang="0">
                  <a:pos x="T4" y="T5"/>
                </a:cxn>
                <a:cxn ang="0">
                  <a:pos x="T6" y="T7"/>
                </a:cxn>
                <a:cxn ang="0">
                  <a:pos x="T8" y="T9"/>
                </a:cxn>
              </a:cxnLst>
              <a:rect l="0" t="0" r="r" b="b"/>
              <a:pathLst>
                <a:path w="141" h="186">
                  <a:moveTo>
                    <a:pt x="133" y="72"/>
                  </a:moveTo>
                  <a:lnTo>
                    <a:pt x="141" y="161"/>
                  </a:lnTo>
                  <a:lnTo>
                    <a:pt x="15" y="186"/>
                  </a:lnTo>
                  <a:lnTo>
                    <a:pt x="0" y="0"/>
                  </a:lnTo>
                  <a:lnTo>
                    <a:pt x="133" y="72"/>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931" name="Arc 11"/>
          <p:cNvSpPr>
            <a:spLocks/>
          </p:cNvSpPr>
          <p:nvPr/>
        </p:nvSpPr>
        <p:spPr bwMode="gray">
          <a:xfrm rot="16200000">
            <a:off x="3262745" y="1559358"/>
            <a:ext cx="2182813" cy="4550496"/>
          </a:xfrm>
          <a:custGeom>
            <a:avLst/>
            <a:gdLst>
              <a:gd name="G0" fmla="+- 19534 0 0"/>
              <a:gd name="G1" fmla="+- 21600 0 0"/>
              <a:gd name="G2" fmla="+- 21600 0 0"/>
              <a:gd name="T0" fmla="*/ 0 w 41134"/>
              <a:gd name="T1" fmla="*/ 12382 h 41573"/>
              <a:gd name="T2" fmla="*/ 27757 w 41134"/>
              <a:gd name="T3" fmla="*/ 41573 h 41573"/>
              <a:gd name="T4" fmla="*/ 19534 w 41134"/>
              <a:gd name="T5" fmla="*/ 21600 h 41573"/>
            </a:gdLst>
            <a:ahLst/>
            <a:cxnLst>
              <a:cxn ang="0">
                <a:pos x="T0" y="T1"/>
              </a:cxn>
              <a:cxn ang="0">
                <a:pos x="T2" y="T3"/>
              </a:cxn>
              <a:cxn ang="0">
                <a:pos x="T4" y="T5"/>
              </a:cxn>
            </a:cxnLst>
            <a:rect l="0" t="0" r="r" b="b"/>
            <a:pathLst>
              <a:path w="41134" h="41573" fill="none" extrusionOk="0">
                <a:moveTo>
                  <a:pt x="-1" y="12381"/>
                </a:moveTo>
                <a:cubicBezTo>
                  <a:pt x="3566" y="4822"/>
                  <a:pt x="11175" y="-1"/>
                  <a:pt x="19534" y="0"/>
                </a:cubicBezTo>
                <a:cubicBezTo>
                  <a:pt x="31463" y="0"/>
                  <a:pt x="41134" y="9670"/>
                  <a:pt x="41134" y="21600"/>
                </a:cubicBezTo>
                <a:cubicBezTo>
                  <a:pt x="41134" y="30353"/>
                  <a:pt x="35851" y="38241"/>
                  <a:pt x="27757" y="41573"/>
                </a:cubicBezTo>
              </a:path>
              <a:path w="41134" h="41573" stroke="0" extrusionOk="0">
                <a:moveTo>
                  <a:pt x="-1" y="12381"/>
                </a:moveTo>
                <a:cubicBezTo>
                  <a:pt x="3566" y="4822"/>
                  <a:pt x="11175" y="-1"/>
                  <a:pt x="19534" y="0"/>
                </a:cubicBezTo>
                <a:cubicBezTo>
                  <a:pt x="31463" y="0"/>
                  <a:pt x="41134" y="9670"/>
                  <a:pt x="41134" y="21600"/>
                </a:cubicBezTo>
                <a:cubicBezTo>
                  <a:pt x="41134" y="30353"/>
                  <a:pt x="35851" y="38241"/>
                  <a:pt x="27757" y="41573"/>
                </a:cubicBezTo>
                <a:lnTo>
                  <a:pt x="19534" y="21600"/>
                </a:lnTo>
                <a:close/>
              </a:path>
            </a:pathLst>
          </a:custGeom>
          <a:gradFill rotWithShape="1">
            <a:gsLst>
              <a:gs pos="0">
                <a:schemeClr val="hlink"/>
              </a:gs>
              <a:gs pos="100000">
                <a:schemeClr val="hlink">
                  <a:gamma/>
                  <a:tint val="40000"/>
                  <a:invGamma/>
                </a:schemeClr>
              </a:gs>
            </a:gsLst>
            <a:lin ang="5400000" scaled="1"/>
          </a:gradFill>
          <a:ln>
            <a:noFill/>
          </a:ln>
          <a:effectLst/>
          <a:extLst>
            <a:ext uri="{91240B29-F687-4F45-9708-019B960494DF}">
              <a14:hiddenLine xmlns:a14="http://schemas.microsoft.com/office/drawing/2010/main" w="19050">
                <a:solidFill>
                  <a:srgbClr val="FF5050"/>
                </a:solidFill>
                <a:round/>
                <a:headEnd type="triangle" w="med" len="me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3" name="Text Box 13"/>
          <p:cNvSpPr txBox="1">
            <a:spLocks noChangeArrowheads="1"/>
          </p:cNvSpPr>
          <p:nvPr/>
        </p:nvSpPr>
        <p:spPr bwMode="auto">
          <a:xfrm>
            <a:off x="4419600" y="3730823"/>
            <a:ext cx="22873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b="1" dirty="0"/>
              <a:t>(ii</a:t>
            </a:r>
            <a:r>
              <a:rPr lang="en-US" b="1" dirty="0" smtClean="0"/>
              <a:t>)</a:t>
            </a:r>
            <a:endParaRPr lang="en-US" b="1" dirty="0">
              <a:solidFill>
                <a:srgbClr val="1C1C1C"/>
              </a:solidFill>
            </a:endParaRPr>
          </a:p>
        </p:txBody>
      </p:sp>
      <p:sp>
        <p:nvSpPr>
          <p:cNvPr id="81940" name="Rectangle 20"/>
          <p:cNvSpPr>
            <a:spLocks noChangeArrowheads="1"/>
          </p:cNvSpPr>
          <p:nvPr/>
        </p:nvSpPr>
        <p:spPr bwMode="black">
          <a:xfrm>
            <a:off x="3156284" y="3429000"/>
            <a:ext cx="425116" cy="40011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eaLnBrk="0" hangingPunct="0"/>
            <a:r>
              <a:rPr lang="en-US" sz="2000" b="1" dirty="0"/>
              <a:t>(i</a:t>
            </a:r>
            <a:r>
              <a:rPr lang="en-US" sz="2000" b="1" dirty="0" smtClean="0"/>
              <a:t>)</a:t>
            </a:r>
            <a:endParaRPr lang="en-US" sz="2000" b="1" dirty="0"/>
          </a:p>
        </p:txBody>
      </p:sp>
      <p:grpSp>
        <p:nvGrpSpPr>
          <p:cNvPr id="81941" name="Group 21"/>
          <p:cNvGrpSpPr>
            <a:grpSpLocks/>
          </p:cNvGrpSpPr>
          <p:nvPr/>
        </p:nvGrpSpPr>
        <p:grpSpPr bwMode="auto">
          <a:xfrm>
            <a:off x="3733800" y="2438400"/>
            <a:ext cx="579896" cy="1295400"/>
            <a:chOff x="2111" y="2247"/>
            <a:chExt cx="592" cy="1034"/>
          </a:xfrm>
        </p:grpSpPr>
        <p:sp>
          <p:nvSpPr>
            <p:cNvPr id="81942" name="Freeform 22"/>
            <p:cNvSpPr>
              <a:spLocks/>
            </p:cNvSpPr>
            <p:nvPr/>
          </p:nvSpPr>
          <p:spPr bwMode="gray">
            <a:xfrm>
              <a:off x="2111" y="2449"/>
              <a:ext cx="592" cy="832"/>
            </a:xfrm>
            <a:custGeom>
              <a:avLst/>
              <a:gdLst>
                <a:gd name="T0" fmla="*/ 168 w 320"/>
                <a:gd name="T1" fmla="*/ 1 h 479"/>
                <a:gd name="T2" fmla="*/ 148 w 320"/>
                <a:gd name="T3" fmla="*/ 33 h 479"/>
                <a:gd name="T4" fmla="*/ 127 w 320"/>
                <a:gd name="T5" fmla="*/ 1 h 479"/>
                <a:gd name="T6" fmla="*/ 70 w 320"/>
                <a:gd name="T7" fmla="*/ 17 h 479"/>
                <a:gd name="T8" fmla="*/ 1 w 320"/>
                <a:gd name="T9" fmla="*/ 174 h 479"/>
                <a:gd name="T10" fmla="*/ 36 w 320"/>
                <a:gd name="T11" fmla="*/ 213 h 479"/>
                <a:gd name="T12" fmla="*/ 86 w 320"/>
                <a:gd name="T13" fmla="*/ 57 h 479"/>
                <a:gd name="T14" fmla="*/ 14 w 320"/>
                <a:gd name="T15" fmla="*/ 411 h 479"/>
                <a:gd name="T16" fmla="*/ 34 w 320"/>
                <a:gd name="T17" fmla="*/ 466 h 479"/>
                <a:gd name="T18" fmla="*/ 133 w 320"/>
                <a:gd name="T19" fmla="*/ 440 h 479"/>
                <a:gd name="T20" fmla="*/ 147 w 320"/>
                <a:gd name="T21" fmla="*/ 232 h 479"/>
                <a:gd name="T22" fmla="*/ 169 w 320"/>
                <a:gd name="T23" fmla="*/ 439 h 479"/>
                <a:gd name="T24" fmla="*/ 262 w 320"/>
                <a:gd name="T25" fmla="*/ 468 h 479"/>
                <a:gd name="T26" fmla="*/ 282 w 320"/>
                <a:gd name="T27" fmla="*/ 407 h 479"/>
                <a:gd name="T28" fmla="*/ 210 w 320"/>
                <a:gd name="T29" fmla="*/ 57 h 479"/>
                <a:gd name="T30" fmla="*/ 230 w 320"/>
                <a:gd name="T31" fmla="*/ 135 h 479"/>
                <a:gd name="T32" fmla="*/ 281 w 320"/>
                <a:gd name="T33" fmla="*/ 236 h 479"/>
                <a:gd name="T34" fmla="*/ 295 w 320"/>
                <a:gd name="T35" fmla="*/ 162 h 479"/>
                <a:gd name="T36" fmla="*/ 216 w 320"/>
                <a:gd name="T37" fmla="*/ 8 h 479"/>
                <a:gd name="T38" fmla="*/ 168 w 320"/>
                <a:gd name="T39" fmla="*/ 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479">
                  <a:moveTo>
                    <a:pt x="168" y="1"/>
                  </a:moveTo>
                  <a:cubicBezTo>
                    <a:pt x="165" y="15"/>
                    <a:pt x="154" y="34"/>
                    <a:pt x="148" y="33"/>
                  </a:cubicBezTo>
                  <a:cubicBezTo>
                    <a:pt x="141" y="33"/>
                    <a:pt x="133" y="15"/>
                    <a:pt x="127" y="1"/>
                  </a:cubicBezTo>
                  <a:cubicBezTo>
                    <a:pt x="105" y="0"/>
                    <a:pt x="88" y="5"/>
                    <a:pt x="70" y="17"/>
                  </a:cubicBezTo>
                  <a:cubicBezTo>
                    <a:pt x="57" y="32"/>
                    <a:pt x="0" y="165"/>
                    <a:pt x="1" y="174"/>
                  </a:cubicBezTo>
                  <a:cubicBezTo>
                    <a:pt x="1" y="183"/>
                    <a:pt x="3" y="212"/>
                    <a:pt x="36" y="213"/>
                  </a:cubicBezTo>
                  <a:cubicBezTo>
                    <a:pt x="63" y="197"/>
                    <a:pt x="86" y="57"/>
                    <a:pt x="86" y="57"/>
                  </a:cubicBezTo>
                  <a:cubicBezTo>
                    <a:pt x="79" y="92"/>
                    <a:pt x="14" y="411"/>
                    <a:pt x="14" y="411"/>
                  </a:cubicBezTo>
                  <a:cubicBezTo>
                    <a:pt x="9" y="452"/>
                    <a:pt x="24" y="464"/>
                    <a:pt x="34" y="466"/>
                  </a:cubicBezTo>
                  <a:cubicBezTo>
                    <a:pt x="55" y="471"/>
                    <a:pt x="114" y="479"/>
                    <a:pt x="133" y="440"/>
                  </a:cubicBezTo>
                  <a:cubicBezTo>
                    <a:pt x="152" y="401"/>
                    <a:pt x="141" y="232"/>
                    <a:pt x="147" y="232"/>
                  </a:cubicBezTo>
                  <a:cubicBezTo>
                    <a:pt x="153" y="232"/>
                    <a:pt x="150" y="400"/>
                    <a:pt x="169" y="439"/>
                  </a:cubicBezTo>
                  <a:cubicBezTo>
                    <a:pt x="188" y="478"/>
                    <a:pt x="243" y="473"/>
                    <a:pt x="262" y="468"/>
                  </a:cubicBezTo>
                  <a:cubicBezTo>
                    <a:pt x="272" y="462"/>
                    <a:pt x="292" y="459"/>
                    <a:pt x="282" y="407"/>
                  </a:cubicBezTo>
                  <a:lnTo>
                    <a:pt x="210" y="57"/>
                  </a:lnTo>
                  <a:cubicBezTo>
                    <a:pt x="201" y="12"/>
                    <a:pt x="218" y="105"/>
                    <a:pt x="230" y="135"/>
                  </a:cubicBezTo>
                  <a:cubicBezTo>
                    <a:pt x="242" y="165"/>
                    <a:pt x="242" y="254"/>
                    <a:pt x="281" y="236"/>
                  </a:cubicBezTo>
                  <a:cubicBezTo>
                    <a:pt x="320" y="218"/>
                    <a:pt x="299" y="180"/>
                    <a:pt x="295" y="162"/>
                  </a:cubicBezTo>
                  <a:cubicBezTo>
                    <a:pt x="288" y="150"/>
                    <a:pt x="237" y="17"/>
                    <a:pt x="216" y="8"/>
                  </a:cubicBezTo>
                  <a:cubicBezTo>
                    <a:pt x="183" y="0"/>
                    <a:pt x="168" y="1"/>
                    <a:pt x="168" y="1"/>
                  </a:cubicBezTo>
                  <a:close/>
                </a:path>
              </a:pathLst>
            </a:custGeom>
            <a:gradFill rotWithShape="1">
              <a:gsLst>
                <a:gs pos="0">
                  <a:srgbClr val="0099CC">
                    <a:gamma/>
                    <a:shade val="76078"/>
                    <a:invGamma/>
                  </a:srgbClr>
                </a:gs>
                <a:gs pos="100000">
                  <a:srgbClr val="0099CC"/>
                </a:gs>
              </a:gsLst>
              <a:lin ang="18900000" scaled="1"/>
            </a:gradFill>
            <a:ln>
              <a:noFill/>
            </a:ln>
            <a:effectLst/>
            <a:scene3d>
              <a:camera prst="legacyPerspectiveTopRight"/>
              <a:lightRig rig="legacyNormal2" dir="t"/>
            </a:scene3d>
            <a:sp3d extrusionH="430200" prstMaterial="legacyMetal">
              <a:bevelT w="13500" h="13500" prst="angle"/>
              <a:bevelB w="13500" h="13500" prst="angle"/>
              <a:extrusionClr>
                <a:srgbClr val="0099CC"/>
              </a:extrusionClr>
            </a:sp3d>
            <a:extLst>
              <a:ext uri="{91240B29-F687-4F45-9708-019B960494DF}">
                <a14:hiddenLine xmlns:a14="http://schemas.microsoft.com/office/drawing/2010/main" w="19050" cmpd="sng">
                  <a:noFill/>
                  <a:round/>
                  <a:headEnd/>
                  <a:tailEnd/>
                </a14:hiddenLine>
              </a:ext>
              <a:ext uri="{AF507438-7753-43E0-B8FC-AC1667EBCBE1}">
                <a14:hiddenEffects xmlns:a14="http://schemas.microsoft.com/office/drawing/2010/main">
                  <a:effectLst>
                    <a:outerShdw dist="28398" dir="12393903" algn="ctr" rotWithShape="0">
                      <a:schemeClr val="tx2"/>
                    </a:outerShdw>
                  </a:effectLst>
                </a14:hiddenEffects>
              </a:ext>
            </a:extLst>
          </p:spPr>
          <p:txBody>
            <a:bodyPr>
              <a:flatTx/>
            </a:bodyPr>
            <a:lstStyle/>
            <a:p>
              <a:endParaRPr lang="en-US"/>
            </a:p>
          </p:txBody>
        </p:sp>
        <p:sp>
          <p:nvSpPr>
            <p:cNvPr id="81943" name="Oval 23"/>
            <p:cNvSpPr>
              <a:spLocks noChangeArrowheads="1"/>
            </p:cNvSpPr>
            <p:nvPr/>
          </p:nvSpPr>
          <p:spPr bwMode="gray">
            <a:xfrm flipH="1">
              <a:off x="2286" y="2247"/>
              <a:ext cx="199" cy="215"/>
            </a:xfrm>
            <a:prstGeom prst="ellipse">
              <a:avLst/>
            </a:prstGeom>
            <a:gradFill rotWithShape="1">
              <a:gsLst>
                <a:gs pos="0">
                  <a:srgbClr val="0099CC">
                    <a:gamma/>
                    <a:shade val="76078"/>
                    <a:invGamma/>
                  </a:srgbClr>
                </a:gs>
                <a:gs pos="100000">
                  <a:srgbClr val="0099CC"/>
                </a:gs>
              </a:gsLst>
              <a:lin ang="18900000" scaled="1"/>
            </a:gradFill>
            <a:ln>
              <a:noFill/>
            </a:ln>
            <a:effectLst/>
            <a:scene3d>
              <a:camera prst="legacyPerspectiveTopRight"/>
              <a:lightRig rig="legacyNormal2" dir="t"/>
            </a:scene3d>
            <a:sp3d extrusionH="430200" prstMaterial="legacyMetal">
              <a:bevelT w="13500" h="13500" prst="angle"/>
              <a:bevelB w="13500" h="13500" prst="angle"/>
              <a:extrusionClr>
                <a:srgbClr val="0099CC"/>
              </a:extrusionClr>
            </a:sp3d>
            <a:extLst>
              <a:ext uri="{91240B29-F687-4F45-9708-019B960494DF}">
                <a14:hiddenLine xmlns:a14="http://schemas.microsoft.com/office/drawing/2010/main" w="19050">
                  <a:noFill/>
                  <a:round/>
                  <a:headEnd/>
                  <a:tailEnd/>
                </a14:hiddenLine>
              </a:ext>
              <a:ext uri="{AF507438-7753-43E0-B8FC-AC1667EBCBE1}">
                <a14:hiddenEffects xmlns:a14="http://schemas.microsoft.com/office/drawing/2010/main">
                  <a:effectLst>
                    <a:outerShdw dist="28398" dir="12393903" algn="ctr" rotWithShape="0">
                      <a:schemeClr val="tx2"/>
                    </a:outerShdw>
                  </a:effectLst>
                </a14:hiddenEffects>
              </a:ext>
            </a:extLst>
          </p:spPr>
          <p:txBody>
            <a:bodyPr wrap="none" anchor="ctr">
              <a:flatTx/>
            </a:bodyPr>
            <a:lstStyle/>
            <a:p>
              <a:endParaRPr lang="en-US"/>
            </a:p>
          </p:txBody>
        </p:sp>
      </p:grpSp>
      <p:grpSp>
        <p:nvGrpSpPr>
          <p:cNvPr id="81944" name="Group 24"/>
          <p:cNvGrpSpPr>
            <a:grpSpLocks/>
          </p:cNvGrpSpPr>
          <p:nvPr/>
        </p:nvGrpSpPr>
        <p:grpSpPr bwMode="auto">
          <a:xfrm>
            <a:off x="5702615" y="2724150"/>
            <a:ext cx="545785" cy="1314450"/>
            <a:chOff x="4466" y="2053"/>
            <a:chExt cx="590" cy="1177"/>
          </a:xfrm>
        </p:grpSpPr>
        <p:sp>
          <p:nvSpPr>
            <p:cNvPr id="81945" name="Freeform 25"/>
            <p:cNvSpPr>
              <a:spLocks/>
            </p:cNvSpPr>
            <p:nvPr/>
          </p:nvSpPr>
          <p:spPr bwMode="gray">
            <a:xfrm>
              <a:off x="4466" y="2259"/>
              <a:ext cx="590" cy="971"/>
            </a:xfrm>
            <a:custGeom>
              <a:avLst/>
              <a:gdLst>
                <a:gd name="T0" fmla="*/ 284 w 590"/>
                <a:gd name="T1" fmla="*/ 59 h 971"/>
                <a:gd name="T2" fmla="*/ 364 w 590"/>
                <a:gd name="T3" fmla="*/ 7 h 971"/>
                <a:gd name="T4" fmla="*/ 446 w 590"/>
                <a:gd name="T5" fmla="*/ 52 h 971"/>
                <a:gd name="T6" fmla="*/ 512 w 590"/>
                <a:gd name="T7" fmla="*/ 216 h 971"/>
                <a:gd name="T8" fmla="*/ 532 w 590"/>
                <a:gd name="T9" fmla="*/ 417 h 971"/>
                <a:gd name="T10" fmla="*/ 450 w 590"/>
                <a:gd name="T11" fmla="*/ 305 h 971"/>
                <a:gd name="T12" fmla="*/ 398 w 590"/>
                <a:gd name="T13" fmla="*/ 118 h 971"/>
                <a:gd name="T14" fmla="*/ 490 w 590"/>
                <a:gd name="T15" fmla="*/ 497 h 971"/>
                <a:gd name="T16" fmla="*/ 388 w 590"/>
                <a:gd name="T17" fmla="*/ 531 h 971"/>
                <a:gd name="T18" fmla="*/ 412 w 590"/>
                <a:gd name="T19" fmla="*/ 817 h 971"/>
                <a:gd name="T20" fmla="*/ 366 w 590"/>
                <a:gd name="T21" fmla="*/ 967 h 971"/>
                <a:gd name="T22" fmla="*/ 308 w 590"/>
                <a:gd name="T23" fmla="*/ 832 h 971"/>
                <a:gd name="T24" fmla="*/ 290 w 590"/>
                <a:gd name="T25" fmla="*/ 549 h 971"/>
                <a:gd name="T26" fmla="*/ 264 w 590"/>
                <a:gd name="T27" fmla="*/ 801 h 971"/>
                <a:gd name="T28" fmla="*/ 189 w 590"/>
                <a:gd name="T29" fmla="*/ 962 h 971"/>
                <a:gd name="T30" fmla="*/ 151 w 590"/>
                <a:gd name="T31" fmla="*/ 804 h 971"/>
                <a:gd name="T32" fmla="*/ 184 w 590"/>
                <a:gd name="T33" fmla="*/ 525 h 971"/>
                <a:gd name="T34" fmla="*/ 84 w 590"/>
                <a:gd name="T35" fmla="*/ 505 h 971"/>
                <a:gd name="T36" fmla="*/ 170 w 590"/>
                <a:gd name="T37" fmla="*/ 118 h 971"/>
                <a:gd name="T38" fmla="*/ 86 w 590"/>
                <a:gd name="T39" fmla="*/ 401 h 971"/>
                <a:gd name="T40" fmla="*/ 24 w 590"/>
                <a:gd name="T41" fmla="*/ 303 h 971"/>
                <a:gd name="T42" fmla="*/ 140 w 590"/>
                <a:gd name="T43" fmla="*/ 39 h 971"/>
                <a:gd name="T44" fmla="*/ 212 w 590"/>
                <a:gd name="T45" fmla="*/ 13 h 971"/>
                <a:gd name="T46" fmla="*/ 284 w 590"/>
                <a:gd name="T47" fmla="*/ 5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971">
                  <a:moveTo>
                    <a:pt x="284" y="59"/>
                  </a:moveTo>
                  <a:cubicBezTo>
                    <a:pt x="326" y="59"/>
                    <a:pt x="352" y="37"/>
                    <a:pt x="364" y="7"/>
                  </a:cubicBezTo>
                  <a:cubicBezTo>
                    <a:pt x="390" y="2"/>
                    <a:pt x="418" y="17"/>
                    <a:pt x="446" y="52"/>
                  </a:cubicBezTo>
                  <a:cubicBezTo>
                    <a:pt x="470" y="87"/>
                    <a:pt x="498" y="155"/>
                    <a:pt x="512" y="216"/>
                  </a:cubicBezTo>
                  <a:cubicBezTo>
                    <a:pt x="528" y="274"/>
                    <a:pt x="590" y="404"/>
                    <a:pt x="532" y="417"/>
                  </a:cubicBezTo>
                  <a:cubicBezTo>
                    <a:pt x="476" y="430"/>
                    <a:pt x="462" y="364"/>
                    <a:pt x="450" y="305"/>
                  </a:cubicBezTo>
                  <a:cubicBezTo>
                    <a:pt x="430" y="227"/>
                    <a:pt x="398" y="118"/>
                    <a:pt x="398" y="118"/>
                  </a:cubicBezTo>
                  <a:cubicBezTo>
                    <a:pt x="405" y="150"/>
                    <a:pt x="492" y="428"/>
                    <a:pt x="490" y="497"/>
                  </a:cubicBezTo>
                  <a:cubicBezTo>
                    <a:pt x="428" y="523"/>
                    <a:pt x="442" y="516"/>
                    <a:pt x="388" y="531"/>
                  </a:cubicBezTo>
                  <a:cubicBezTo>
                    <a:pt x="394" y="620"/>
                    <a:pt x="405" y="737"/>
                    <a:pt x="412" y="817"/>
                  </a:cubicBezTo>
                  <a:cubicBezTo>
                    <a:pt x="414" y="865"/>
                    <a:pt x="438" y="963"/>
                    <a:pt x="366" y="967"/>
                  </a:cubicBezTo>
                  <a:cubicBezTo>
                    <a:pt x="294" y="971"/>
                    <a:pt x="318" y="915"/>
                    <a:pt x="308" y="832"/>
                  </a:cubicBezTo>
                  <a:lnTo>
                    <a:pt x="290" y="549"/>
                  </a:lnTo>
                  <a:lnTo>
                    <a:pt x="264" y="801"/>
                  </a:lnTo>
                  <a:cubicBezTo>
                    <a:pt x="250" y="879"/>
                    <a:pt x="256" y="960"/>
                    <a:pt x="189" y="962"/>
                  </a:cubicBezTo>
                  <a:cubicBezTo>
                    <a:pt x="122" y="964"/>
                    <a:pt x="149" y="840"/>
                    <a:pt x="151" y="804"/>
                  </a:cubicBezTo>
                  <a:cubicBezTo>
                    <a:pt x="153" y="768"/>
                    <a:pt x="184" y="579"/>
                    <a:pt x="184" y="525"/>
                  </a:cubicBezTo>
                  <a:cubicBezTo>
                    <a:pt x="134" y="515"/>
                    <a:pt x="84" y="505"/>
                    <a:pt x="84" y="505"/>
                  </a:cubicBezTo>
                  <a:lnTo>
                    <a:pt x="170" y="118"/>
                  </a:lnTo>
                  <a:cubicBezTo>
                    <a:pt x="170" y="101"/>
                    <a:pt x="110" y="370"/>
                    <a:pt x="86" y="401"/>
                  </a:cubicBezTo>
                  <a:cubicBezTo>
                    <a:pt x="62" y="433"/>
                    <a:pt x="0" y="397"/>
                    <a:pt x="24" y="303"/>
                  </a:cubicBezTo>
                  <a:cubicBezTo>
                    <a:pt x="34" y="263"/>
                    <a:pt x="124" y="55"/>
                    <a:pt x="140" y="39"/>
                  </a:cubicBezTo>
                  <a:cubicBezTo>
                    <a:pt x="156" y="23"/>
                    <a:pt x="160" y="0"/>
                    <a:pt x="212" y="13"/>
                  </a:cubicBezTo>
                  <a:cubicBezTo>
                    <a:pt x="238" y="41"/>
                    <a:pt x="242" y="59"/>
                    <a:pt x="284" y="59"/>
                  </a:cubicBezTo>
                  <a:close/>
                </a:path>
              </a:pathLst>
            </a:custGeom>
            <a:gradFill rotWithShape="1">
              <a:gsLst>
                <a:gs pos="0">
                  <a:srgbClr val="F0B5B4"/>
                </a:gs>
                <a:gs pos="100000">
                  <a:srgbClr val="F0B5B4">
                    <a:gamma/>
                    <a:tint val="53725"/>
                    <a:invGamma/>
                  </a:srgbClr>
                </a:gs>
              </a:gsLst>
              <a:lin ang="18900000" scaled="1"/>
            </a:gradFill>
            <a:ln>
              <a:noFill/>
            </a:ln>
            <a:effectLst/>
            <a:scene3d>
              <a:camera prst="legacyObliqueTopRight"/>
              <a:lightRig rig="legacyNormal3" dir="b"/>
            </a:scene3d>
            <a:sp3d extrusionH="176200" prstMaterial="legacyMetal">
              <a:bevelT w="13500" h="13500" prst="angle"/>
              <a:bevelB w="13500" h="13500" prst="angle"/>
              <a:extrusionClr>
                <a:srgbClr val="F0B5B4"/>
              </a:extrusionClr>
            </a:sp3d>
            <a:extLst>
              <a:ext uri="{91240B29-F687-4F45-9708-019B960494DF}">
                <a14:hiddenLine xmlns:a14="http://schemas.microsoft.com/office/drawing/2010/main" w="19050" cmpd="sng">
                  <a:noFill/>
                  <a:round/>
                  <a:headEnd/>
                  <a:tailEnd/>
                </a14:hiddenLine>
              </a:ext>
              <a:ext uri="{AF507438-7753-43E0-B8FC-AC1667EBCBE1}">
                <a14:hiddenEffects xmlns:a14="http://schemas.microsoft.com/office/drawing/2010/main">
                  <a:effectLst>
                    <a:outerShdw dist="28398" dir="20006097" algn="ctr" rotWithShape="0">
                      <a:schemeClr val="tx2"/>
                    </a:outerShdw>
                  </a:effectLst>
                </a14:hiddenEffects>
              </a:ext>
            </a:extLst>
          </p:spPr>
          <p:txBody>
            <a:bodyPr>
              <a:flatTx/>
            </a:bodyPr>
            <a:lstStyle/>
            <a:p>
              <a:endParaRPr lang="en-US"/>
            </a:p>
          </p:txBody>
        </p:sp>
        <p:sp>
          <p:nvSpPr>
            <p:cNvPr id="81946" name="Oval 26"/>
            <p:cNvSpPr>
              <a:spLocks noChangeArrowheads="1"/>
            </p:cNvSpPr>
            <p:nvPr/>
          </p:nvSpPr>
          <p:spPr bwMode="gray">
            <a:xfrm>
              <a:off x="4641" y="2053"/>
              <a:ext cx="213" cy="225"/>
            </a:xfrm>
            <a:prstGeom prst="ellipse">
              <a:avLst/>
            </a:prstGeom>
            <a:gradFill rotWithShape="1">
              <a:gsLst>
                <a:gs pos="0">
                  <a:srgbClr val="F0B5B4"/>
                </a:gs>
                <a:gs pos="100000">
                  <a:srgbClr val="F0B5B4">
                    <a:gamma/>
                    <a:tint val="53725"/>
                    <a:invGamma/>
                  </a:srgbClr>
                </a:gs>
              </a:gsLst>
              <a:lin ang="18900000" scaled="1"/>
            </a:gradFill>
            <a:ln>
              <a:noFill/>
            </a:ln>
            <a:effectLst/>
            <a:scene3d>
              <a:camera prst="legacyObliqueTopRight"/>
              <a:lightRig rig="legacyNormal3" dir="b"/>
            </a:scene3d>
            <a:sp3d extrusionH="176200" prstMaterial="legacyMetal">
              <a:bevelT w="13500" h="13500" prst="angle"/>
              <a:bevelB w="13500" h="13500" prst="angle"/>
              <a:extrusionClr>
                <a:srgbClr val="F0B5B4"/>
              </a:extrusionClr>
            </a:sp3d>
            <a:extLst>
              <a:ext uri="{91240B29-F687-4F45-9708-019B960494DF}">
                <a14:hiddenLine xmlns:a14="http://schemas.microsoft.com/office/drawing/2010/main" w="19050">
                  <a:noFill/>
                  <a:round/>
                  <a:headEnd/>
                  <a:tailEnd/>
                </a14:hiddenLine>
              </a:ext>
              <a:ext uri="{AF507438-7753-43E0-B8FC-AC1667EBCBE1}">
                <a14:hiddenEffects xmlns:a14="http://schemas.microsoft.com/office/drawing/2010/main">
                  <a:effectLst>
                    <a:outerShdw dist="28398" dir="20006097" algn="ctr" rotWithShape="0">
                      <a:schemeClr val="tx2"/>
                    </a:outerShdw>
                  </a:effectLst>
                </a14:hiddenEffects>
              </a:ext>
            </a:extLst>
          </p:spPr>
          <p:txBody>
            <a:bodyPr wrap="none" anchor="ctr">
              <a:flatTx/>
            </a:bodyPr>
            <a:lstStyle/>
            <a:p>
              <a:endParaRPr lang="en-US"/>
            </a:p>
          </p:txBody>
        </p:sp>
      </p:grpSp>
      <p:sp>
        <p:nvSpPr>
          <p:cNvPr id="81947" name="Rectangle 27"/>
          <p:cNvSpPr>
            <a:spLocks noChangeArrowheads="1"/>
          </p:cNvSpPr>
          <p:nvPr/>
        </p:nvSpPr>
        <p:spPr bwMode="gray">
          <a:xfrm>
            <a:off x="0" y="533400"/>
            <a:ext cx="9067800" cy="83715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lnSpc>
                <a:spcPct val="110000"/>
              </a:lnSpc>
              <a:buFont typeface="Wingdings" pitchFamily="2" charset="2"/>
              <a:buChar char="v"/>
            </a:pPr>
            <a:r>
              <a:rPr lang="en-US" sz="2200" dirty="0"/>
              <a:t>Theo </a:t>
            </a:r>
            <a:r>
              <a:rPr lang="en-US" sz="2200" dirty="0" err="1"/>
              <a:t>Hồ</a:t>
            </a:r>
            <a:r>
              <a:rPr lang="en-US" sz="2200" dirty="0"/>
              <a:t> </a:t>
            </a:r>
            <a:r>
              <a:rPr lang="en-US" sz="2200" dirty="0" err="1"/>
              <a:t>Chí</a:t>
            </a:r>
            <a:r>
              <a:rPr lang="en-US" sz="2200" dirty="0"/>
              <a:t> Minh, </a:t>
            </a:r>
            <a:r>
              <a:rPr lang="en-US" sz="2200" dirty="0" err="1"/>
              <a:t>mỗi</a:t>
            </a:r>
            <a:r>
              <a:rPr lang="en-US" sz="2200" dirty="0"/>
              <a:t> </a:t>
            </a:r>
            <a:r>
              <a:rPr lang="en-US" sz="2200" dirty="0" err="1"/>
              <a:t>cán</a:t>
            </a:r>
            <a:r>
              <a:rPr lang="en-US" sz="2200" dirty="0"/>
              <a:t> </a:t>
            </a:r>
            <a:r>
              <a:rPr lang="en-US" sz="2200" dirty="0" err="1"/>
              <a:t>bộ</a:t>
            </a:r>
            <a:r>
              <a:rPr lang="en-US" sz="2200" dirty="0"/>
              <a:t>, </a:t>
            </a:r>
            <a:r>
              <a:rPr lang="en-US" sz="2200" dirty="0" err="1"/>
              <a:t>đảng</a:t>
            </a:r>
            <a:r>
              <a:rPr lang="en-US" sz="2200" dirty="0"/>
              <a:t> </a:t>
            </a:r>
            <a:r>
              <a:rPr lang="en-US" sz="2200" dirty="0" err="1"/>
              <a:t>viên</a:t>
            </a:r>
            <a:r>
              <a:rPr lang="en-US" sz="2200" dirty="0"/>
              <a:t> </a:t>
            </a:r>
            <a:r>
              <a:rPr lang="en-US" sz="2200" dirty="0" err="1"/>
              <a:t>đều</a:t>
            </a:r>
            <a:r>
              <a:rPr lang="en-US" sz="2200" dirty="0"/>
              <a:t> </a:t>
            </a:r>
            <a:r>
              <a:rPr lang="en-US" sz="2200" dirty="0" err="1"/>
              <a:t>phải</a:t>
            </a:r>
            <a:r>
              <a:rPr lang="en-US" sz="2200" dirty="0"/>
              <a:t> </a:t>
            </a:r>
            <a:r>
              <a:rPr lang="en-US" sz="2200" dirty="0" err="1"/>
              <a:t>làm</a:t>
            </a:r>
            <a:r>
              <a:rPr lang="en-US" sz="2200" dirty="0"/>
              <a:t> </a:t>
            </a:r>
            <a:r>
              <a:rPr lang="en-US" sz="2200" dirty="0" err="1"/>
              <a:t>gương</a:t>
            </a:r>
            <a:r>
              <a:rPr lang="en-US" sz="2200" dirty="0"/>
              <a:t> </a:t>
            </a:r>
            <a:r>
              <a:rPr lang="en-US" sz="2200" dirty="0" err="1"/>
              <a:t>trong</a:t>
            </a:r>
            <a:r>
              <a:rPr lang="en-US" sz="2200" dirty="0"/>
              <a:t> </a:t>
            </a:r>
            <a:r>
              <a:rPr lang="en-US" sz="2200" dirty="0" err="1"/>
              <a:t>mọi</a:t>
            </a:r>
            <a:r>
              <a:rPr lang="en-US" sz="2200" dirty="0"/>
              <a:t> </a:t>
            </a:r>
            <a:r>
              <a:rPr lang="en-US" sz="2200" dirty="0" err="1"/>
              <a:t>công</a:t>
            </a:r>
            <a:r>
              <a:rPr lang="en-US" sz="2200" dirty="0"/>
              <a:t> </a:t>
            </a:r>
            <a:r>
              <a:rPr lang="en-US" sz="2200" dirty="0" err="1"/>
              <a:t>việc</a:t>
            </a:r>
            <a:r>
              <a:rPr lang="en-US" sz="2200" dirty="0"/>
              <a:t>, </a:t>
            </a:r>
            <a:r>
              <a:rPr lang="en-US" sz="2200" dirty="0" err="1"/>
              <a:t>từ</a:t>
            </a:r>
            <a:r>
              <a:rPr lang="en-US" sz="2200" dirty="0"/>
              <a:t> </a:t>
            </a:r>
            <a:r>
              <a:rPr lang="en-US" sz="2200" dirty="0" err="1"/>
              <a:t>nhỏ</a:t>
            </a:r>
            <a:r>
              <a:rPr lang="en-US" sz="2200" dirty="0"/>
              <a:t>, </a:t>
            </a:r>
            <a:r>
              <a:rPr lang="en-US" sz="2200" dirty="0" err="1"/>
              <a:t>đến</a:t>
            </a:r>
            <a:r>
              <a:rPr lang="en-US" sz="2200" dirty="0"/>
              <a:t> </a:t>
            </a:r>
            <a:r>
              <a:rPr lang="en-US" sz="2200" dirty="0" err="1"/>
              <a:t>lớn</a:t>
            </a:r>
            <a:r>
              <a:rPr lang="en-US" sz="2200" dirty="0"/>
              <a:t>, </a:t>
            </a:r>
            <a:r>
              <a:rPr lang="en-US" sz="2200" dirty="0" err="1"/>
              <a:t>thể</a:t>
            </a:r>
            <a:r>
              <a:rPr lang="en-US" sz="2200" dirty="0"/>
              <a:t> </a:t>
            </a:r>
            <a:r>
              <a:rPr lang="en-US" sz="2200" dirty="0" err="1"/>
              <a:t>hiện</a:t>
            </a:r>
            <a:r>
              <a:rPr lang="en-US" sz="2200" dirty="0"/>
              <a:t> </a:t>
            </a:r>
            <a:r>
              <a:rPr lang="en-US" sz="2200" dirty="0" err="1"/>
              <a:t>trên</a:t>
            </a:r>
            <a:r>
              <a:rPr lang="en-US" sz="2200" dirty="0"/>
              <a:t> </a:t>
            </a:r>
            <a:r>
              <a:rPr lang="en-US" sz="2200" dirty="0" err="1"/>
              <a:t>tất</a:t>
            </a:r>
            <a:r>
              <a:rPr lang="en-US" sz="2200" dirty="0"/>
              <a:t> </a:t>
            </a:r>
            <a:r>
              <a:rPr lang="en-US" sz="2200" dirty="0" err="1"/>
              <a:t>cả</a:t>
            </a:r>
            <a:r>
              <a:rPr lang="en-US" sz="2200" dirty="0"/>
              <a:t> </a:t>
            </a:r>
            <a:r>
              <a:rPr lang="en-US" sz="2200" dirty="0" err="1"/>
              <a:t>các</a:t>
            </a:r>
            <a:r>
              <a:rPr lang="en-US" sz="2200" dirty="0"/>
              <a:t> </a:t>
            </a:r>
            <a:r>
              <a:rPr lang="en-US" sz="2200" dirty="0" err="1"/>
              <a:t>mặt</a:t>
            </a:r>
            <a:r>
              <a:rPr lang="en-US" sz="2200" dirty="0"/>
              <a:t> </a:t>
            </a:r>
            <a:r>
              <a:rPr lang="en-US" sz="2200" dirty="0" err="1"/>
              <a:t>công</a:t>
            </a:r>
            <a:r>
              <a:rPr lang="en-US" sz="2200" dirty="0"/>
              <a:t> </a:t>
            </a:r>
            <a:r>
              <a:rPr lang="en-US" sz="2200" dirty="0" err="1"/>
              <a:t>tác</a:t>
            </a:r>
            <a:r>
              <a:rPr lang="en-US" sz="2200" dirty="0"/>
              <a:t>. </a:t>
            </a:r>
            <a:endParaRPr lang="en-US" sz="2200" dirty="0">
              <a:solidFill>
                <a:srgbClr val="000000"/>
              </a:solidFill>
            </a:endParaRPr>
          </a:p>
        </p:txBody>
      </p:sp>
      <p:sp>
        <p:nvSpPr>
          <p:cNvPr id="2" name="TextBox 1"/>
          <p:cNvSpPr txBox="1"/>
          <p:nvPr/>
        </p:nvSpPr>
        <p:spPr>
          <a:xfrm>
            <a:off x="76199" y="1315760"/>
            <a:ext cx="8914017" cy="837152"/>
          </a:xfrm>
          <a:prstGeom prst="rect">
            <a:avLst/>
          </a:prstGeom>
          <a:noFill/>
        </p:spPr>
        <p:txBody>
          <a:bodyPr wrap="square" rtlCol="0">
            <a:spAutoFit/>
          </a:bodyPr>
          <a:lstStyle/>
          <a:p>
            <a:pPr marL="182880" indent="-182880">
              <a:lnSpc>
                <a:spcPct val="110000"/>
              </a:lnSpc>
              <a:buFont typeface="Wingdings" pitchFamily="2" charset="2"/>
              <a:buChar char="§"/>
            </a:pPr>
            <a:r>
              <a:rPr lang="en-US" dirty="0" smtClean="0">
                <a:solidFill>
                  <a:srgbClr val="C00000"/>
                </a:solidFill>
              </a:rPr>
              <a:t> </a:t>
            </a:r>
            <a:r>
              <a:rPr lang="en-US" sz="2200" b="1" i="1" dirty="0" err="1">
                <a:solidFill>
                  <a:srgbClr val="C00000"/>
                </a:solidFill>
              </a:rPr>
              <a:t>Một</a:t>
            </a:r>
            <a:r>
              <a:rPr lang="en-US" sz="2200" b="1" i="1" dirty="0">
                <a:solidFill>
                  <a:srgbClr val="C00000"/>
                </a:solidFill>
              </a:rPr>
              <a:t>:</a:t>
            </a:r>
            <a:r>
              <a:rPr lang="en-US" sz="2200" dirty="0">
                <a:solidFill>
                  <a:srgbClr val="C00000"/>
                </a:solidFill>
              </a:rPr>
              <a:t> </a:t>
            </a:r>
            <a:r>
              <a:rPr lang="en-US" sz="2200" dirty="0" err="1">
                <a:solidFill>
                  <a:srgbClr val="000099"/>
                </a:solidFill>
              </a:rPr>
              <a:t>Cán</a:t>
            </a:r>
            <a:r>
              <a:rPr lang="en-US" sz="2200" dirty="0">
                <a:solidFill>
                  <a:srgbClr val="000099"/>
                </a:solidFill>
              </a:rPr>
              <a:t> </a:t>
            </a:r>
            <a:r>
              <a:rPr lang="en-US" sz="2200" dirty="0" err="1">
                <a:solidFill>
                  <a:srgbClr val="000099"/>
                </a:solidFill>
              </a:rPr>
              <a:t>bộ</a:t>
            </a:r>
            <a:r>
              <a:rPr lang="en-US" sz="2200" dirty="0">
                <a:solidFill>
                  <a:srgbClr val="000099"/>
                </a:solidFill>
              </a:rPr>
              <a:t>, </a:t>
            </a:r>
            <a:r>
              <a:rPr lang="en-US" sz="2200" dirty="0" err="1">
                <a:solidFill>
                  <a:srgbClr val="000099"/>
                </a:solidFill>
              </a:rPr>
              <a:t>đảng</a:t>
            </a:r>
            <a:r>
              <a:rPr lang="en-US" sz="2200" dirty="0">
                <a:solidFill>
                  <a:srgbClr val="000099"/>
                </a:solidFill>
              </a:rPr>
              <a:t> </a:t>
            </a:r>
            <a:r>
              <a:rPr lang="en-US" sz="2200" dirty="0" err="1">
                <a:solidFill>
                  <a:srgbClr val="000099"/>
                </a:solidFill>
              </a:rPr>
              <a:t>viên</a:t>
            </a:r>
            <a:r>
              <a:rPr lang="en-US" sz="2200" dirty="0">
                <a:solidFill>
                  <a:srgbClr val="000099"/>
                </a:solidFill>
              </a:rPr>
              <a:t>, </a:t>
            </a:r>
            <a:r>
              <a:rPr lang="en-US" sz="2200" dirty="0" err="1">
                <a:solidFill>
                  <a:srgbClr val="000099"/>
                </a:solidFill>
              </a:rPr>
              <a:t>công</a:t>
            </a:r>
            <a:r>
              <a:rPr lang="en-US" sz="2200" dirty="0">
                <a:solidFill>
                  <a:srgbClr val="000099"/>
                </a:solidFill>
              </a:rPr>
              <a:t> </a:t>
            </a:r>
            <a:r>
              <a:rPr lang="en-US" sz="2200" dirty="0" err="1">
                <a:solidFill>
                  <a:srgbClr val="000099"/>
                </a:solidFill>
              </a:rPr>
              <a:t>chức</a:t>
            </a:r>
            <a:r>
              <a:rPr lang="en-US" sz="2200" dirty="0">
                <a:solidFill>
                  <a:srgbClr val="000099"/>
                </a:solidFill>
              </a:rPr>
              <a:t> </a:t>
            </a:r>
            <a:r>
              <a:rPr lang="en-US" sz="2200" dirty="0" err="1">
                <a:solidFill>
                  <a:srgbClr val="000099"/>
                </a:solidFill>
              </a:rPr>
              <a:t>phải</a:t>
            </a:r>
            <a:r>
              <a:rPr lang="en-US" sz="2200" dirty="0">
                <a:solidFill>
                  <a:srgbClr val="000099"/>
                </a:solidFill>
              </a:rPr>
              <a:t> </a:t>
            </a:r>
            <a:r>
              <a:rPr lang="en-US" sz="2200" dirty="0" err="1">
                <a:solidFill>
                  <a:srgbClr val="000099"/>
                </a:solidFill>
              </a:rPr>
              <a:t>thực</a:t>
            </a:r>
            <a:r>
              <a:rPr lang="en-US" sz="2200" dirty="0">
                <a:solidFill>
                  <a:srgbClr val="000099"/>
                </a:solidFill>
              </a:rPr>
              <a:t> </a:t>
            </a:r>
            <a:r>
              <a:rPr lang="en-US" sz="2200" dirty="0" err="1">
                <a:solidFill>
                  <a:srgbClr val="000099"/>
                </a:solidFill>
              </a:rPr>
              <a:t>hiện</a:t>
            </a:r>
            <a:r>
              <a:rPr lang="en-US" sz="2200" dirty="0">
                <a:solidFill>
                  <a:srgbClr val="000099"/>
                </a:solidFill>
              </a:rPr>
              <a:t> </a:t>
            </a:r>
            <a:r>
              <a:rPr lang="en-US" sz="2200" dirty="0" err="1">
                <a:solidFill>
                  <a:srgbClr val="000099"/>
                </a:solidFill>
              </a:rPr>
              <a:t>nêu</a:t>
            </a:r>
            <a:r>
              <a:rPr lang="en-US" sz="2200" dirty="0">
                <a:solidFill>
                  <a:srgbClr val="000099"/>
                </a:solidFill>
              </a:rPr>
              <a:t> </a:t>
            </a:r>
            <a:r>
              <a:rPr lang="en-US" sz="2200" dirty="0" err="1">
                <a:solidFill>
                  <a:srgbClr val="000099"/>
                </a:solidFill>
              </a:rPr>
              <a:t>gương</a:t>
            </a:r>
            <a:r>
              <a:rPr lang="en-US" sz="2200" dirty="0">
                <a:solidFill>
                  <a:srgbClr val="000099"/>
                </a:solidFill>
              </a:rPr>
              <a:t> </a:t>
            </a:r>
            <a:r>
              <a:rPr lang="en-US" sz="2200" dirty="0" err="1">
                <a:solidFill>
                  <a:srgbClr val="000099"/>
                </a:solidFill>
              </a:rPr>
              <a:t>trên</a:t>
            </a:r>
            <a:r>
              <a:rPr lang="en-US" sz="2200" dirty="0">
                <a:solidFill>
                  <a:srgbClr val="000099"/>
                </a:solidFill>
              </a:rPr>
              <a:t> 3 </a:t>
            </a:r>
            <a:r>
              <a:rPr lang="en-US" sz="2200" dirty="0" err="1">
                <a:solidFill>
                  <a:srgbClr val="000099"/>
                </a:solidFill>
              </a:rPr>
              <a:t>mối</a:t>
            </a:r>
            <a:r>
              <a:rPr lang="en-US" sz="2200" dirty="0">
                <a:solidFill>
                  <a:srgbClr val="000099"/>
                </a:solidFill>
              </a:rPr>
              <a:t> </a:t>
            </a:r>
            <a:r>
              <a:rPr lang="en-US" sz="2200" dirty="0" err="1">
                <a:solidFill>
                  <a:srgbClr val="000099"/>
                </a:solidFill>
              </a:rPr>
              <a:t>quan</a:t>
            </a:r>
            <a:r>
              <a:rPr lang="en-US" sz="2200" dirty="0">
                <a:solidFill>
                  <a:srgbClr val="000099"/>
                </a:solidFill>
              </a:rPr>
              <a:t> </a:t>
            </a:r>
            <a:r>
              <a:rPr lang="en-US" sz="2200" dirty="0" err="1">
                <a:solidFill>
                  <a:srgbClr val="000099"/>
                </a:solidFill>
              </a:rPr>
              <a:t>hệ</a:t>
            </a:r>
            <a:r>
              <a:rPr lang="en-US" sz="2200" dirty="0">
                <a:solidFill>
                  <a:srgbClr val="000099"/>
                </a:solidFill>
              </a:rPr>
              <a:t> </a:t>
            </a:r>
            <a:r>
              <a:rPr lang="en-US" sz="2200" dirty="0" err="1">
                <a:solidFill>
                  <a:srgbClr val="000099"/>
                </a:solidFill>
              </a:rPr>
              <a:t>với</a:t>
            </a:r>
            <a:r>
              <a:rPr lang="en-US" sz="2200" dirty="0">
                <a:solidFill>
                  <a:srgbClr val="000099"/>
                </a:solidFill>
              </a:rPr>
              <a:t> </a:t>
            </a:r>
            <a:r>
              <a:rPr lang="en-US" sz="2200" dirty="0" err="1">
                <a:solidFill>
                  <a:srgbClr val="000099"/>
                </a:solidFill>
              </a:rPr>
              <a:t>mình</a:t>
            </a:r>
            <a:r>
              <a:rPr lang="en-US" sz="2200" dirty="0">
                <a:solidFill>
                  <a:srgbClr val="000099"/>
                </a:solidFill>
              </a:rPr>
              <a:t>, </a:t>
            </a:r>
            <a:r>
              <a:rPr lang="en-US" sz="2200" dirty="0" err="1">
                <a:solidFill>
                  <a:srgbClr val="000099"/>
                </a:solidFill>
              </a:rPr>
              <a:t>với</a:t>
            </a:r>
            <a:r>
              <a:rPr lang="en-US" sz="2200" dirty="0">
                <a:solidFill>
                  <a:srgbClr val="000099"/>
                </a:solidFill>
              </a:rPr>
              <a:t> </a:t>
            </a:r>
            <a:r>
              <a:rPr lang="en-US" sz="2200" dirty="0" err="1">
                <a:solidFill>
                  <a:srgbClr val="000099"/>
                </a:solidFill>
              </a:rPr>
              <a:t>người</a:t>
            </a:r>
            <a:r>
              <a:rPr lang="en-US" sz="2200" dirty="0">
                <a:solidFill>
                  <a:srgbClr val="000099"/>
                </a:solidFill>
              </a:rPr>
              <a:t>, </a:t>
            </a:r>
            <a:r>
              <a:rPr lang="en-US" sz="2200" dirty="0" err="1">
                <a:solidFill>
                  <a:srgbClr val="000099"/>
                </a:solidFill>
              </a:rPr>
              <a:t>với</a:t>
            </a:r>
            <a:r>
              <a:rPr lang="en-US" sz="2200" dirty="0">
                <a:solidFill>
                  <a:srgbClr val="000099"/>
                </a:solidFill>
              </a:rPr>
              <a:t> </a:t>
            </a:r>
            <a:r>
              <a:rPr lang="en-US" sz="2200" dirty="0" err="1">
                <a:solidFill>
                  <a:srgbClr val="000099"/>
                </a:solidFill>
              </a:rPr>
              <a:t>việc</a:t>
            </a:r>
            <a:r>
              <a:rPr lang="en-US" sz="2200" dirty="0">
                <a:solidFill>
                  <a:srgbClr val="000099"/>
                </a:solidFill>
              </a:rPr>
              <a:t> </a:t>
            </a:r>
            <a:r>
              <a:rPr lang="en-US" sz="2200" dirty="0" err="1">
                <a:solidFill>
                  <a:srgbClr val="000099"/>
                </a:solidFill>
              </a:rPr>
              <a:t>như</a:t>
            </a:r>
            <a:r>
              <a:rPr lang="en-US" sz="2200" dirty="0">
                <a:solidFill>
                  <a:srgbClr val="000099"/>
                </a:solidFill>
              </a:rPr>
              <a:t> </a:t>
            </a:r>
            <a:r>
              <a:rPr lang="en-US" sz="2200" dirty="0" err="1">
                <a:solidFill>
                  <a:srgbClr val="000099"/>
                </a:solidFill>
              </a:rPr>
              <a:t>sau</a:t>
            </a:r>
            <a:r>
              <a:rPr lang="en-US" sz="2200" dirty="0" smtClean="0">
                <a:solidFill>
                  <a:srgbClr val="000099"/>
                </a:solidFill>
              </a:rPr>
              <a:t>:</a:t>
            </a:r>
            <a:endParaRPr lang="en-US" dirty="0">
              <a:solidFill>
                <a:srgbClr val="000099"/>
              </a:solidFill>
            </a:endParaRPr>
          </a:p>
        </p:txBody>
      </p:sp>
      <p:sp>
        <p:nvSpPr>
          <p:cNvPr id="3" name="TextBox 2"/>
          <p:cNvSpPr txBox="1"/>
          <p:nvPr/>
        </p:nvSpPr>
        <p:spPr>
          <a:xfrm>
            <a:off x="76201" y="2430482"/>
            <a:ext cx="2448558" cy="3790205"/>
          </a:xfrm>
          <a:prstGeom prst="rect">
            <a:avLst/>
          </a:prstGeom>
          <a:noFill/>
        </p:spPr>
        <p:txBody>
          <a:bodyPr wrap="square" rtlCol="0">
            <a:spAutoFit/>
          </a:bodyPr>
          <a:lstStyle/>
          <a:p>
            <a:pPr>
              <a:lnSpc>
                <a:spcPct val="110000"/>
              </a:lnSpc>
            </a:pPr>
            <a:r>
              <a:rPr lang="en-US" sz="2000" b="1" i="1" dirty="0" smtClean="0">
                <a:solidFill>
                  <a:schemeClr val="tx2">
                    <a:lumMod val="60000"/>
                    <a:lumOff val="40000"/>
                  </a:schemeClr>
                </a:solidFill>
              </a:rPr>
              <a:t>(</a:t>
            </a:r>
            <a:r>
              <a:rPr lang="en-US" sz="2000" b="1" i="1" dirty="0">
                <a:solidFill>
                  <a:schemeClr val="tx2">
                    <a:lumMod val="60000"/>
                    <a:lumOff val="40000"/>
                  </a:schemeClr>
                </a:solidFill>
              </a:rPr>
              <a:t>i) </a:t>
            </a:r>
            <a:r>
              <a:rPr lang="en-US" sz="2000" b="1" i="1" dirty="0" err="1">
                <a:solidFill>
                  <a:schemeClr val="tx2">
                    <a:lumMod val="60000"/>
                    <a:lumOff val="40000"/>
                  </a:schemeClr>
                </a:solidFill>
              </a:rPr>
              <a:t>Đối</a:t>
            </a:r>
            <a:r>
              <a:rPr lang="en-US" sz="2000" b="1" i="1" dirty="0">
                <a:solidFill>
                  <a:schemeClr val="tx2">
                    <a:lumMod val="60000"/>
                    <a:lumOff val="40000"/>
                  </a:schemeClr>
                </a:solidFill>
              </a:rPr>
              <a:t> </a:t>
            </a:r>
            <a:r>
              <a:rPr lang="en-US" sz="2000" b="1" i="1" dirty="0" err="1">
                <a:solidFill>
                  <a:schemeClr val="tx2">
                    <a:lumMod val="60000"/>
                    <a:lumOff val="40000"/>
                  </a:schemeClr>
                </a:solidFill>
              </a:rPr>
              <a:t>với</a:t>
            </a:r>
            <a:r>
              <a:rPr lang="en-US" sz="2000" b="1" i="1" dirty="0">
                <a:solidFill>
                  <a:schemeClr val="tx2">
                    <a:lumMod val="60000"/>
                    <a:lumOff val="40000"/>
                  </a:schemeClr>
                </a:solidFill>
              </a:rPr>
              <a:t> </a:t>
            </a:r>
            <a:r>
              <a:rPr lang="en-US" sz="2000" b="1" i="1" dirty="0" err="1">
                <a:solidFill>
                  <a:schemeClr val="tx2">
                    <a:lumMod val="60000"/>
                    <a:lumOff val="40000"/>
                  </a:schemeClr>
                </a:solidFill>
              </a:rPr>
              <a:t>mình</a:t>
            </a:r>
            <a:r>
              <a:rPr lang="en-US" sz="2000" b="1" i="1" dirty="0">
                <a:solidFill>
                  <a:schemeClr val="tx2">
                    <a:lumMod val="60000"/>
                    <a:lumOff val="40000"/>
                  </a:schemeClr>
                </a:solidFill>
              </a:rPr>
              <a:t> </a:t>
            </a:r>
            <a:r>
              <a:rPr lang="en-US" sz="2000" b="1" i="1" dirty="0" err="1">
                <a:solidFill>
                  <a:schemeClr val="tx2">
                    <a:lumMod val="60000"/>
                    <a:lumOff val="40000"/>
                  </a:schemeClr>
                </a:solidFill>
              </a:rPr>
              <a:t>phải</a:t>
            </a:r>
            <a:r>
              <a:rPr lang="en-US" sz="2000" b="1" i="1" dirty="0">
                <a:solidFill>
                  <a:schemeClr val="tx2">
                    <a:lumMod val="60000"/>
                    <a:lumOff val="40000"/>
                  </a:schemeClr>
                </a:solidFill>
              </a:rPr>
              <a:t>:</a:t>
            </a:r>
            <a:r>
              <a:rPr lang="en-US" sz="2000" b="1" dirty="0">
                <a:solidFill>
                  <a:schemeClr val="tx2">
                    <a:lumMod val="60000"/>
                    <a:lumOff val="40000"/>
                  </a:schemeClr>
                </a:solidFill>
              </a:rPr>
              <a:t> </a:t>
            </a:r>
            <a:r>
              <a:rPr lang="en-US" sz="2000" b="1" dirty="0" err="1">
                <a:solidFill>
                  <a:srgbClr val="CC3300"/>
                </a:solidFill>
              </a:rPr>
              <a:t>nghiêm</a:t>
            </a:r>
            <a:r>
              <a:rPr lang="en-US" sz="2000" b="1" dirty="0">
                <a:solidFill>
                  <a:srgbClr val="CC3300"/>
                </a:solidFill>
              </a:rPr>
              <a:t> </a:t>
            </a:r>
            <a:r>
              <a:rPr lang="en-US" sz="2000" b="1" dirty="0" err="1">
                <a:solidFill>
                  <a:srgbClr val="CC3300"/>
                </a:solidFill>
              </a:rPr>
              <a:t>khắc</a:t>
            </a:r>
            <a:r>
              <a:rPr lang="en-US" sz="2000" b="1" dirty="0">
                <a:solidFill>
                  <a:srgbClr val="CC3300"/>
                </a:solidFill>
              </a:rPr>
              <a:t>, </a:t>
            </a:r>
            <a:r>
              <a:rPr lang="en-US" sz="2000" b="1" dirty="0" err="1">
                <a:solidFill>
                  <a:srgbClr val="CC3300"/>
                </a:solidFill>
              </a:rPr>
              <a:t>chặt</a:t>
            </a:r>
            <a:r>
              <a:rPr lang="en-US" sz="2000" b="1" dirty="0">
                <a:solidFill>
                  <a:srgbClr val="CC3300"/>
                </a:solidFill>
              </a:rPr>
              <a:t> </a:t>
            </a:r>
            <a:r>
              <a:rPr lang="en-US" sz="2000" b="1" dirty="0" err="1">
                <a:solidFill>
                  <a:srgbClr val="CC3300"/>
                </a:solidFill>
              </a:rPr>
              <a:t>chẽ</a:t>
            </a:r>
            <a:r>
              <a:rPr lang="en-US" sz="2000" b="1" dirty="0">
                <a:solidFill>
                  <a:srgbClr val="CC3300"/>
                </a:solidFill>
              </a:rPr>
              <a:t>, </a:t>
            </a:r>
            <a:r>
              <a:rPr lang="en-US" sz="2000" b="1" dirty="0" err="1">
                <a:solidFill>
                  <a:srgbClr val="CC3300"/>
                </a:solidFill>
              </a:rPr>
              <a:t>không</a:t>
            </a:r>
            <a:r>
              <a:rPr lang="en-US" sz="2000" b="1" dirty="0">
                <a:solidFill>
                  <a:srgbClr val="CC3300"/>
                </a:solidFill>
              </a:rPr>
              <a:t> </a:t>
            </a:r>
            <a:r>
              <a:rPr lang="en-US" sz="2000" b="1" dirty="0" err="1">
                <a:solidFill>
                  <a:srgbClr val="CC3300"/>
                </a:solidFill>
              </a:rPr>
              <a:t>tự</a:t>
            </a:r>
            <a:r>
              <a:rPr lang="en-US" sz="2000" b="1" dirty="0">
                <a:solidFill>
                  <a:srgbClr val="CC3300"/>
                </a:solidFill>
              </a:rPr>
              <a:t> </a:t>
            </a:r>
            <a:r>
              <a:rPr lang="en-US" sz="2000" b="1" dirty="0" err="1">
                <a:solidFill>
                  <a:srgbClr val="CC3300"/>
                </a:solidFill>
              </a:rPr>
              <a:t>cao</a:t>
            </a:r>
            <a:r>
              <a:rPr lang="en-US" sz="2000" b="1" dirty="0">
                <a:solidFill>
                  <a:srgbClr val="CC3300"/>
                </a:solidFill>
              </a:rPr>
              <a:t> </a:t>
            </a:r>
            <a:r>
              <a:rPr lang="en-US" sz="2000" b="1" dirty="0" err="1">
                <a:solidFill>
                  <a:srgbClr val="CC3300"/>
                </a:solidFill>
              </a:rPr>
              <a:t>tự</a:t>
            </a:r>
            <a:r>
              <a:rPr lang="en-US" sz="2000" b="1" dirty="0">
                <a:solidFill>
                  <a:srgbClr val="CC3300"/>
                </a:solidFill>
              </a:rPr>
              <a:t> </a:t>
            </a:r>
            <a:r>
              <a:rPr lang="en-US" sz="2000" b="1" dirty="0" err="1">
                <a:solidFill>
                  <a:srgbClr val="CC3300"/>
                </a:solidFill>
              </a:rPr>
              <a:t>đại</a:t>
            </a:r>
            <a:r>
              <a:rPr lang="en-US" sz="2000" b="1" dirty="0">
                <a:solidFill>
                  <a:srgbClr val="CC3300"/>
                </a:solidFill>
              </a:rPr>
              <a:t>, </a:t>
            </a:r>
            <a:r>
              <a:rPr lang="en-US" sz="2000" b="1" dirty="0" err="1">
                <a:solidFill>
                  <a:srgbClr val="CC3300"/>
                </a:solidFill>
              </a:rPr>
              <a:t>không</a:t>
            </a:r>
            <a:r>
              <a:rPr lang="en-US" sz="2000" b="1" dirty="0">
                <a:solidFill>
                  <a:srgbClr val="CC3300"/>
                </a:solidFill>
              </a:rPr>
              <a:t> </a:t>
            </a:r>
            <a:r>
              <a:rPr lang="en-US" sz="2000" b="1" dirty="0" err="1">
                <a:solidFill>
                  <a:srgbClr val="CC3300"/>
                </a:solidFill>
              </a:rPr>
              <a:t>quan</a:t>
            </a:r>
            <a:r>
              <a:rPr lang="en-US" sz="2000" b="1" dirty="0">
                <a:solidFill>
                  <a:srgbClr val="CC3300"/>
                </a:solidFill>
              </a:rPr>
              <a:t> </a:t>
            </a:r>
            <a:r>
              <a:rPr lang="en-US" sz="2000" b="1" dirty="0" err="1">
                <a:solidFill>
                  <a:srgbClr val="CC3300"/>
                </a:solidFill>
              </a:rPr>
              <a:t>liêu</a:t>
            </a:r>
            <a:r>
              <a:rPr lang="en-US" sz="2000" b="1" dirty="0">
                <a:solidFill>
                  <a:srgbClr val="CC3300"/>
                </a:solidFill>
              </a:rPr>
              <a:t>, </a:t>
            </a:r>
            <a:r>
              <a:rPr lang="en-US" sz="2000" b="1" dirty="0" err="1">
                <a:solidFill>
                  <a:srgbClr val="CC3300"/>
                </a:solidFill>
              </a:rPr>
              <a:t>mệnh</a:t>
            </a:r>
            <a:r>
              <a:rPr lang="en-US" sz="2000" b="1" dirty="0">
                <a:solidFill>
                  <a:srgbClr val="CC3300"/>
                </a:solidFill>
              </a:rPr>
              <a:t> </a:t>
            </a:r>
            <a:r>
              <a:rPr lang="en-US" sz="2000" b="1" dirty="0" err="1">
                <a:solidFill>
                  <a:srgbClr val="CC3300"/>
                </a:solidFill>
              </a:rPr>
              <a:t>lệnh</a:t>
            </a:r>
            <a:r>
              <a:rPr lang="en-US" sz="2000" b="1" dirty="0">
                <a:solidFill>
                  <a:srgbClr val="CC3300"/>
                </a:solidFill>
              </a:rPr>
              <a:t>. </a:t>
            </a:r>
            <a:r>
              <a:rPr lang="en-US" sz="2000" b="1" dirty="0" err="1">
                <a:solidFill>
                  <a:srgbClr val="CC3300"/>
                </a:solidFill>
              </a:rPr>
              <a:t>Biết</a:t>
            </a:r>
            <a:r>
              <a:rPr lang="en-US" sz="2000" b="1" dirty="0">
                <a:solidFill>
                  <a:srgbClr val="CC3300"/>
                </a:solidFill>
              </a:rPr>
              <a:t> </a:t>
            </a:r>
            <a:r>
              <a:rPr lang="en-US" sz="2000" b="1" dirty="0" err="1">
                <a:solidFill>
                  <a:srgbClr val="CC3300"/>
                </a:solidFill>
              </a:rPr>
              <a:t>đặt</a:t>
            </a:r>
            <a:r>
              <a:rPr lang="en-US" sz="2000" b="1" dirty="0">
                <a:solidFill>
                  <a:srgbClr val="CC3300"/>
                </a:solidFill>
              </a:rPr>
              <a:t> </a:t>
            </a:r>
            <a:r>
              <a:rPr lang="en-US" sz="2000" b="1" dirty="0" err="1">
                <a:solidFill>
                  <a:srgbClr val="CC3300"/>
                </a:solidFill>
              </a:rPr>
              <a:t>lợi</a:t>
            </a:r>
            <a:r>
              <a:rPr lang="en-US" sz="2000" b="1" dirty="0">
                <a:solidFill>
                  <a:srgbClr val="CC3300"/>
                </a:solidFill>
              </a:rPr>
              <a:t> </a:t>
            </a:r>
            <a:r>
              <a:rPr lang="en-US" sz="2000" b="1" dirty="0" err="1">
                <a:solidFill>
                  <a:srgbClr val="CC3300"/>
                </a:solidFill>
              </a:rPr>
              <a:t>ích</a:t>
            </a:r>
            <a:r>
              <a:rPr lang="en-US" sz="2000" b="1" dirty="0">
                <a:solidFill>
                  <a:srgbClr val="CC3300"/>
                </a:solidFill>
              </a:rPr>
              <a:t> </a:t>
            </a:r>
            <a:r>
              <a:rPr lang="en-US" sz="2000" b="1" dirty="0" smtClean="0">
                <a:solidFill>
                  <a:srgbClr val="CC3300"/>
                </a:solidFill>
              </a:rPr>
              <a:t> </a:t>
            </a:r>
            <a:r>
              <a:rPr lang="en-US" sz="2000" b="1" dirty="0" err="1" smtClean="0">
                <a:solidFill>
                  <a:srgbClr val="CC3300"/>
                </a:solidFill>
              </a:rPr>
              <a:t>của</a:t>
            </a:r>
            <a:r>
              <a:rPr lang="en-US" sz="2000" b="1" dirty="0" smtClean="0">
                <a:solidFill>
                  <a:srgbClr val="CC3300"/>
                </a:solidFill>
              </a:rPr>
              <a:t> </a:t>
            </a:r>
            <a:r>
              <a:rPr lang="en-US" sz="2000" b="1" dirty="0">
                <a:solidFill>
                  <a:srgbClr val="CC3300"/>
                </a:solidFill>
              </a:rPr>
              <a:t>ND </a:t>
            </a:r>
            <a:r>
              <a:rPr lang="en-US" sz="2000" b="1" dirty="0" err="1">
                <a:solidFill>
                  <a:srgbClr val="CC3300"/>
                </a:solidFill>
              </a:rPr>
              <a:t>lên</a:t>
            </a:r>
            <a:r>
              <a:rPr lang="en-US" sz="2000" b="1" dirty="0">
                <a:solidFill>
                  <a:srgbClr val="CC3300"/>
                </a:solidFill>
              </a:rPr>
              <a:t> </a:t>
            </a:r>
            <a:r>
              <a:rPr lang="en-US" sz="2000" b="1" dirty="0" err="1">
                <a:solidFill>
                  <a:srgbClr val="CC3300"/>
                </a:solidFill>
              </a:rPr>
              <a:t>trên</a:t>
            </a:r>
            <a:r>
              <a:rPr lang="en-US" sz="2000" b="1" dirty="0">
                <a:solidFill>
                  <a:srgbClr val="CC3300"/>
                </a:solidFill>
              </a:rPr>
              <a:t> </a:t>
            </a:r>
            <a:r>
              <a:rPr lang="en-US" sz="2000" b="1" dirty="0" err="1">
                <a:solidFill>
                  <a:srgbClr val="CC3300"/>
                </a:solidFill>
              </a:rPr>
              <a:t>hết</a:t>
            </a:r>
            <a:r>
              <a:rPr lang="en-US" sz="2000" b="1" dirty="0">
                <a:solidFill>
                  <a:srgbClr val="CC3300"/>
                </a:solidFill>
              </a:rPr>
              <a:t>, </a:t>
            </a:r>
            <a:r>
              <a:rPr lang="en-US" sz="2000" b="1" dirty="0" err="1">
                <a:solidFill>
                  <a:srgbClr val="CC3300"/>
                </a:solidFill>
              </a:rPr>
              <a:t>trước</a:t>
            </a:r>
            <a:r>
              <a:rPr lang="en-US" sz="2000" b="1" dirty="0">
                <a:solidFill>
                  <a:srgbClr val="CC3300"/>
                </a:solidFill>
              </a:rPr>
              <a:t> </a:t>
            </a:r>
            <a:r>
              <a:rPr lang="en-US" sz="2000" b="1" dirty="0" err="1">
                <a:solidFill>
                  <a:srgbClr val="CC3300"/>
                </a:solidFill>
              </a:rPr>
              <a:t>hết</a:t>
            </a:r>
            <a:r>
              <a:rPr lang="en-US" sz="2000" b="1" dirty="0">
                <a:solidFill>
                  <a:srgbClr val="CC3300"/>
                </a:solidFill>
              </a:rPr>
              <a:t>, </a:t>
            </a:r>
            <a:r>
              <a:rPr lang="en-US" sz="2000" b="1" dirty="0" err="1">
                <a:solidFill>
                  <a:srgbClr val="CC3300"/>
                </a:solidFill>
              </a:rPr>
              <a:t>phải</a:t>
            </a:r>
            <a:r>
              <a:rPr lang="en-US" sz="2000" b="1" dirty="0">
                <a:solidFill>
                  <a:srgbClr val="CC3300"/>
                </a:solidFill>
              </a:rPr>
              <a:t> </a:t>
            </a:r>
            <a:r>
              <a:rPr lang="en-US" sz="2000" b="1" dirty="0" err="1">
                <a:solidFill>
                  <a:srgbClr val="CC3300"/>
                </a:solidFill>
              </a:rPr>
              <a:t>gần</a:t>
            </a:r>
            <a:r>
              <a:rPr lang="en-US" sz="2000" b="1" dirty="0">
                <a:solidFill>
                  <a:srgbClr val="CC3300"/>
                </a:solidFill>
              </a:rPr>
              <a:t> </a:t>
            </a:r>
            <a:r>
              <a:rPr lang="en-US" sz="2000" b="1" dirty="0" err="1">
                <a:solidFill>
                  <a:srgbClr val="CC3300"/>
                </a:solidFill>
              </a:rPr>
              <a:t>dân</a:t>
            </a:r>
            <a:r>
              <a:rPr lang="en-US" sz="2000" b="1" dirty="0">
                <a:solidFill>
                  <a:srgbClr val="CC3300"/>
                </a:solidFill>
              </a:rPr>
              <a:t>, </a:t>
            </a:r>
            <a:r>
              <a:rPr lang="en-US" sz="2000" b="1" dirty="0" err="1" smtClean="0">
                <a:solidFill>
                  <a:srgbClr val="CC3300"/>
                </a:solidFill>
              </a:rPr>
              <a:t>hiểu</a:t>
            </a:r>
            <a:r>
              <a:rPr lang="en-US" sz="2000" b="1" dirty="0" smtClean="0">
                <a:solidFill>
                  <a:srgbClr val="CC3300"/>
                </a:solidFill>
              </a:rPr>
              <a:t> </a:t>
            </a:r>
            <a:r>
              <a:rPr lang="en-US" sz="2000" b="1" dirty="0" err="1">
                <a:solidFill>
                  <a:srgbClr val="CC3300"/>
                </a:solidFill>
              </a:rPr>
              <a:t>dân</a:t>
            </a:r>
            <a:r>
              <a:rPr lang="en-US" sz="2000" b="1" dirty="0">
                <a:solidFill>
                  <a:srgbClr val="CC3300"/>
                </a:solidFill>
              </a:rPr>
              <a:t>, </a:t>
            </a:r>
            <a:r>
              <a:rPr lang="en-US" sz="2000" b="1" dirty="0" err="1">
                <a:solidFill>
                  <a:srgbClr val="CC3300"/>
                </a:solidFill>
              </a:rPr>
              <a:t>học</a:t>
            </a:r>
            <a:r>
              <a:rPr lang="en-US" sz="2000" b="1" dirty="0">
                <a:solidFill>
                  <a:srgbClr val="CC3300"/>
                </a:solidFill>
              </a:rPr>
              <a:t> </a:t>
            </a:r>
            <a:r>
              <a:rPr lang="en-US" sz="2000" b="1" dirty="0" err="1" smtClean="0">
                <a:solidFill>
                  <a:srgbClr val="CC3300"/>
                </a:solidFill>
              </a:rPr>
              <a:t>dân</a:t>
            </a:r>
            <a:r>
              <a:rPr lang="en-US" sz="2000" b="1" dirty="0" smtClean="0">
                <a:solidFill>
                  <a:srgbClr val="CC3300"/>
                </a:solidFill>
              </a:rPr>
              <a:t>;</a:t>
            </a:r>
            <a:endParaRPr lang="en-US" sz="2000" b="1" dirty="0">
              <a:solidFill>
                <a:srgbClr val="CC3300"/>
              </a:solidFill>
            </a:endParaRPr>
          </a:p>
        </p:txBody>
      </p:sp>
      <p:sp>
        <p:nvSpPr>
          <p:cNvPr id="4" name="TextBox 3"/>
          <p:cNvSpPr txBox="1"/>
          <p:nvPr/>
        </p:nvSpPr>
        <p:spPr>
          <a:xfrm>
            <a:off x="6553200" y="2600742"/>
            <a:ext cx="2437017" cy="2123658"/>
          </a:xfrm>
          <a:prstGeom prst="rect">
            <a:avLst/>
          </a:prstGeom>
          <a:noFill/>
        </p:spPr>
        <p:txBody>
          <a:bodyPr wrap="square" rtlCol="0">
            <a:spAutoFit/>
          </a:bodyPr>
          <a:lstStyle/>
          <a:p>
            <a:pPr>
              <a:lnSpc>
                <a:spcPct val="110000"/>
              </a:lnSpc>
            </a:pPr>
            <a:r>
              <a:rPr lang="en-US" sz="2000" b="1" i="1" dirty="0" smtClean="0"/>
              <a:t>(</a:t>
            </a:r>
            <a:r>
              <a:rPr lang="en-US" sz="2000" b="1" i="1" dirty="0"/>
              <a:t>ii) </a:t>
            </a:r>
            <a:r>
              <a:rPr lang="en-US" sz="2000" b="1" i="1" dirty="0" err="1"/>
              <a:t>Đối</a:t>
            </a:r>
            <a:r>
              <a:rPr lang="en-US" sz="2000" b="1" i="1" dirty="0"/>
              <a:t> </a:t>
            </a:r>
            <a:r>
              <a:rPr lang="en-US" sz="2000" b="1" i="1" dirty="0" err="1"/>
              <a:t>với</a:t>
            </a:r>
            <a:r>
              <a:rPr lang="en-US" sz="2000" b="1" i="1" dirty="0"/>
              <a:t> </a:t>
            </a:r>
            <a:r>
              <a:rPr lang="en-US" sz="2000" b="1" i="1" dirty="0" err="1"/>
              <a:t>người</a:t>
            </a:r>
            <a:r>
              <a:rPr lang="en-US" sz="2000" b="1" i="1" dirty="0"/>
              <a:t> </a:t>
            </a:r>
            <a:r>
              <a:rPr lang="en-US" sz="2000" b="1" i="1" dirty="0" err="1"/>
              <a:t>phải</a:t>
            </a:r>
            <a:r>
              <a:rPr lang="en-US" sz="2000" b="1" dirty="0"/>
              <a:t>: </a:t>
            </a:r>
            <a:r>
              <a:rPr lang="en-US" sz="2000" b="1" dirty="0" err="1" smtClean="0">
                <a:solidFill>
                  <a:srgbClr val="CC0099"/>
                </a:solidFill>
              </a:rPr>
              <a:t>khoan</a:t>
            </a:r>
            <a:r>
              <a:rPr lang="en-US" sz="2000" b="1" dirty="0" smtClean="0">
                <a:solidFill>
                  <a:srgbClr val="CC0099"/>
                </a:solidFill>
              </a:rPr>
              <a:t> dung, </a:t>
            </a:r>
            <a:r>
              <a:rPr lang="en-US" sz="2000" b="1" dirty="0" err="1" smtClean="0">
                <a:solidFill>
                  <a:srgbClr val="CC0099"/>
                </a:solidFill>
              </a:rPr>
              <a:t>độ</a:t>
            </a:r>
            <a:r>
              <a:rPr lang="en-US" sz="2000" b="1" dirty="0" smtClean="0">
                <a:solidFill>
                  <a:srgbClr val="CC0099"/>
                </a:solidFill>
              </a:rPr>
              <a:t> </a:t>
            </a:r>
            <a:r>
              <a:rPr lang="en-US" sz="2000" b="1" dirty="0" err="1" smtClean="0">
                <a:solidFill>
                  <a:srgbClr val="CC0099"/>
                </a:solidFill>
              </a:rPr>
              <a:t>lượng</a:t>
            </a:r>
            <a:r>
              <a:rPr lang="en-US" sz="2000" b="1" dirty="0" smtClean="0">
                <a:solidFill>
                  <a:srgbClr val="CC0099"/>
                </a:solidFill>
              </a:rPr>
              <a:t>, </a:t>
            </a:r>
            <a:r>
              <a:rPr lang="en-US" sz="2000" b="1" dirty="0" err="1" smtClean="0">
                <a:solidFill>
                  <a:srgbClr val="CC0099"/>
                </a:solidFill>
              </a:rPr>
              <a:t>luôn</a:t>
            </a:r>
            <a:r>
              <a:rPr lang="en-US" sz="2000" b="1" dirty="0" smtClean="0">
                <a:solidFill>
                  <a:srgbClr val="CC0099"/>
                </a:solidFill>
              </a:rPr>
              <a:t> </a:t>
            </a:r>
            <a:r>
              <a:rPr lang="en-US" sz="2000" b="1" dirty="0" err="1" smtClean="0">
                <a:solidFill>
                  <a:srgbClr val="CC0099"/>
                </a:solidFill>
              </a:rPr>
              <a:t>giữ</a:t>
            </a:r>
            <a:r>
              <a:rPr lang="en-US" sz="2000" b="1" dirty="0" smtClean="0">
                <a:solidFill>
                  <a:srgbClr val="CC0099"/>
                </a:solidFill>
              </a:rPr>
              <a:t> </a:t>
            </a:r>
            <a:r>
              <a:rPr lang="en-US" sz="2000" b="1" dirty="0" err="1" smtClean="0">
                <a:solidFill>
                  <a:srgbClr val="CC0099"/>
                </a:solidFill>
              </a:rPr>
              <a:t>thái</a:t>
            </a:r>
            <a:r>
              <a:rPr lang="en-US" sz="2000" b="1" dirty="0" smtClean="0">
                <a:solidFill>
                  <a:srgbClr val="CC0099"/>
                </a:solidFill>
              </a:rPr>
              <a:t> </a:t>
            </a:r>
            <a:r>
              <a:rPr lang="en-US" sz="2000" b="1" dirty="0" err="1" smtClean="0">
                <a:solidFill>
                  <a:srgbClr val="CC0099"/>
                </a:solidFill>
              </a:rPr>
              <a:t>độ</a:t>
            </a:r>
            <a:r>
              <a:rPr lang="en-US" sz="2000" b="1" dirty="0" smtClean="0">
                <a:solidFill>
                  <a:srgbClr val="CC0099"/>
                </a:solidFill>
              </a:rPr>
              <a:t> </a:t>
            </a:r>
            <a:r>
              <a:rPr lang="en-US" sz="2000" b="1" dirty="0" err="1" smtClean="0">
                <a:solidFill>
                  <a:srgbClr val="CC0099"/>
                </a:solidFill>
              </a:rPr>
              <a:t>chân</a:t>
            </a:r>
            <a:r>
              <a:rPr lang="en-US" sz="2000" b="1" dirty="0" smtClean="0">
                <a:solidFill>
                  <a:srgbClr val="CC0099"/>
                </a:solidFill>
              </a:rPr>
              <a:t> </a:t>
            </a:r>
            <a:r>
              <a:rPr lang="en-US" sz="2000" b="1" dirty="0" err="1" smtClean="0">
                <a:solidFill>
                  <a:srgbClr val="CC0099"/>
                </a:solidFill>
              </a:rPr>
              <a:t>thành</a:t>
            </a:r>
            <a:r>
              <a:rPr lang="en-US" sz="2000" b="1" dirty="0" smtClean="0">
                <a:solidFill>
                  <a:srgbClr val="CC0099"/>
                </a:solidFill>
              </a:rPr>
              <a:t>, </a:t>
            </a:r>
            <a:r>
              <a:rPr lang="en-US" sz="2000" b="1" dirty="0" err="1" smtClean="0">
                <a:solidFill>
                  <a:srgbClr val="CC0099"/>
                </a:solidFill>
              </a:rPr>
              <a:t>khiêm</a:t>
            </a:r>
            <a:r>
              <a:rPr lang="en-US" sz="2000" b="1" dirty="0" smtClean="0">
                <a:solidFill>
                  <a:srgbClr val="CC0099"/>
                </a:solidFill>
              </a:rPr>
              <a:t> </a:t>
            </a:r>
            <a:r>
              <a:rPr lang="en-US" sz="2000" b="1" dirty="0" err="1" smtClean="0">
                <a:solidFill>
                  <a:srgbClr val="CC0099"/>
                </a:solidFill>
              </a:rPr>
              <a:t>tốn</a:t>
            </a:r>
            <a:r>
              <a:rPr lang="en-US" sz="2000" b="1" dirty="0" smtClean="0">
                <a:solidFill>
                  <a:srgbClr val="CC0099"/>
                </a:solidFill>
              </a:rPr>
              <a:t>, </a:t>
            </a:r>
            <a:r>
              <a:rPr lang="en-US" sz="2000" b="1" dirty="0" err="1" smtClean="0">
                <a:solidFill>
                  <a:srgbClr val="CC0099"/>
                </a:solidFill>
              </a:rPr>
              <a:t>đoàn</a:t>
            </a:r>
            <a:r>
              <a:rPr lang="en-US" sz="2000" b="1" dirty="0" smtClean="0">
                <a:solidFill>
                  <a:srgbClr val="CC0099"/>
                </a:solidFill>
              </a:rPr>
              <a:t> </a:t>
            </a:r>
            <a:r>
              <a:rPr lang="en-US" sz="2000" b="1" dirty="0" err="1" smtClean="0">
                <a:solidFill>
                  <a:srgbClr val="CC0099"/>
                </a:solidFill>
              </a:rPr>
              <a:t>kết</a:t>
            </a:r>
            <a:r>
              <a:rPr lang="en-US" sz="2000" b="1" dirty="0" smtClean="0">
                <a:solidFill>
                  <a:srgbClr val="CC0099"/>
                </a:solidFill>
              </a:rPr>
              <a:t>, </a:t>
            </a:r>
            <a:r>
              <a:rPr lang="en-US" sz="2000" b="1" dirty="0" err="1" smtClean="0">
                <a:solidFill>
                  <a:srgbClr val="CC0099"/>
                </a:solidFill>
              </a:rPr>
              <a:t>thật</a:t>
            </a:r>
            <a:r>
              <a:rPr lang="en-US" sz="2000" b="1" dirty="0" smtClean="0">
                <a:solidFill>
                  <a:srgbClr val="CC0099"/>
                </a:solidFill>
              </a:rPr>
              <a:t> </a:t>
            </a:r>
            <a:r>
              <a:rPr lang="en-US" sz="2000" b="1" dirty="0" err="1" smtClean="0">
                <a:solidFill>
                  <a:srgbClr val="CC0099"/>
                </a:solidFill>
              </a:rPr>
              <a:t>thà</a:t>
            </a:r>
            <a:endParaRPr lang="en-US" sz="2000" dirty="0">
              <a:solidFill>
                <a:srgbClr val="CC0099"/>
              </a:solidFill>
            </a:endParaRPr>
          </a:p>
        </p:txBody>
      </p:sp>
      <p:sp>
        <p:nvSpPr>
          <p:cNvPr id="5" name="TextBox 4"/>
          <p:cNvSpPr txBox="1"/>
          <p:nvPr/>
        </p:nvSpPr>
        <p:spPr>
          <a:xfrm>
            <a:off x="2971800" y="5105400"/>
            <a:ext cx="3810000" cy="1107996"/>
          </a:xfrm>
          <a:prstGeom prst="rect">
            <a:avLst/>
          </a:prstGeom>
          <a:noFill/>
        </p:spPr>
        <p:txBody>
          <a:bodyPr wrap="square" rtlCol="0">
            <a:spAutoFit/>
          </a:bodyPr>
          <a:lstStyle/>
          <a:p>
            <a:pPr>
              <a:lnSpc>
                <a:spcPct val="110000"/>
              </a:lnSpc>
            </a:pPr>
            <a:r>
              <a:rPr lang="en-US" sz="2000" b="1" i="1" dirty="0" smtClean="0"/>
              <a:t>(</a:t>
            </a:r>
            <a:r>
              <a:rPr lang="en-US" sz="2000" b="1" i="1" dirty="0"/>
              <a:t>iii) </a:t>
            </a:r>
            <a:r>
              <a:rPr lang="en-US" sz="2000" b="1" i="1" dirty="0" err="1"/>
              <a:t>Đối</a:t>
            </a:r>
            <a:r>
              <a:rPr lang="en-US" sz="2000" b="1" i="1" dirty="0"/>
              <a:t> </a:t>
            </a:r>
            <a:r>
              <a:rPr lang="en-US" sz="2000" b="1" i="1" dirty="0" err="1"/>
              <a:t>với</a:t>
            </a:r>
            <a:r>
              <a:rPr lang="en-US" sz="2000" b="1" i="1" dirty="0"/>
              <a:t> </a:t>
            </a:r>
            <a:r>
              <a:rPr lang="en-US" sz="2000" b="1" i="1" dirty="0" err="1"/>
              <a:t>công</a:t>
            </a:r>
            <a:r>
              <a:rPr lang="en-US" sz="2000" b="1" i="1" dirty="0"/>
              <a:t> </a:t>
            </a:r>
            <a:r>
              <a:rPr lang="en-US" sz="2000" b="1" i="1" dirty="0" err="1"/>
              <a:t>việc</a:t>
            </a:r>
            <a:r>
              <a:rPr lang="en-US" sz="2000" b="1" i="1" dirty="0"/>
              <a:t> </a:t>
            </a:r>
            <a:r>
              <a:rPr lang="en-US" sz="2000" b="1" i="1" dirty="0" err="1"/>
              <a:t>phải</a:t>
            </a:r>
            <a:r>
              <a:rPr lang="en-US" sz="2000" b="1" i="1" dirty="0"/>
              <a:t>: </a:t>
            </a:r>
            <a:r>
              <a:rPr lang="en-US" sz="2000" b="1" i="1" dirty="0" smtClean="0"/>
              <a:t> </a:t>
            </a:r>
            <a:r>
              <a:rPr lang="en-US" sz="2000" b="1" dirty="0" err="1" smtClean="0">
                <a:solidFill>
                  <a:srgbClr val="008000"/>
                </a:solidFill>
              </a:rPr>
              <a:t>luôn</a:t>
            </a:r>
            <a:r>
              <a:rPr lang="en-US" sz="2000" b="1" dirty="0" smtClean="0">
                <a:solidFill>
                  <a:srgbClr val="008000"/>
                </a:solidFill>
              </a:rPr>
              <a:t> </a:t>
            </a:r>
            <a:r>
              <a:rPr lang="en-US" sz="2000" b="1" dirty="0" err="1" smtClean="0">
                <a:solidFill>
                  <a:srgbClr val="008000"/>
                </a:solidFill>
              </a:rPr>
              <a:t>đặt</a:t>
            </a:r>
            <a:r>
              <a:rPr lang="en-US" sz="2000" b="1" dirty="0" smtClean="0">
                <a:solidFill>
                  <a:srgbClr val="008000"/>
                </a:solidFill>
              </a:rPr>
              <a:t> </a:t>
            </a:r>
            <a:r>
              <a:rPr lang="en-US" sz="2000" b="1" dirty="0" err="1" smtClean="0">
                <a:solidFill>
                  <a:srgbClr val="008000"/>
                </a:solidFill>
              </a:rPr>
              <a:t>việc</a:t>
            </a:r>
            <a:r>
              <a:rPr lang="en-US" sz="2000" b="1" dirty="0" smtClean="0">
                <a:solidFill>
                  <a:srgbClr val="008000"/>
                </a:solidFill>
              </a:rPr>
              <a:t> </a:t>
            </a:r>
            <a:r>
              <a:rPr lang="en-US" sz="2000" b="1" dirty="0" err="1" smtClean="0">
                <a:solidFill>
                  <a:srgbClr val="008000"/>
                </a:solidFill>
              </a:rPr>
              <a:t>công</a:t>
            </a:r>
            <a:r>
              <a:rPr lang="en-US" sz="2000" b="1" dirty="0" smtClean="0">
                <a:solidFill>
                  <a:srgbClr val="008000"/>
                </a:solidFill>
              </a:rPr>
              <a:t> </a:t>
            </a:r>
            <a:r>
              <a:rPr lang="en-US" sz="2000" b="1" dirty="0" err="1" smtClean="0">
                <a:solidFill>
                  <a:srgbClr val="008000"/>
                </a:solidFill>
              </a:rPr>
              <a:t>lên</a:t>
            </a:r>
            <a:r>
              <a:rPr lang="en-US" sz="2000" b="1" dirty="0" smtClean="0">
                <a:solidFill>
                  <a:srgbClr val="008000"/>
                </a:solidFill>
              </a:rPr>
              <a:t> </a:t>
            </a:r>
            <a:r>
              <a:rPr lang="en-US" sz="2000" b="1" dirty="0" err="1" smtClean="0">
                <a:solidFill>
                  <a:srgbClr val="008000"/>
                </a:solidFill>
              </a:rPr>
              <a:t>trên</a:t>
            </a:r>
            <a:r>
              <a:rPr lang="en-US" sz="2000" b="1" dirty="0" smtClean="0">
                <a:solidFill>
                  <a:srgbClr val="008000"/>
                </a:solidFill>
              </a:rPr>
              <a:t>, </a:t>
            </a:r>
            <a:r>
              <a:rPr lang="en-US" sz="2000" b="1" dirty="0" err="1" smtClean="0">
                <a:solidFill>
                  <a:srgbClr val="008000"/>
                </a:solidFill>
              </a:rPr>
              <a:t>lên</a:t>
            </a:r>
            <a:r>
              <a:rPr lang="en-US" sz="2000" b="1" dirty="0" smtClean="0">
                <a:solidFill>
                  <a:srgbClr val="008000"/>
                </a:solidFill>
              </a:rPr>
              <a:t> </a:t>
            </a:r>
            <a:r>
              <a:rPr lang="en-US" sz="2000" b="1" dirty="0" err="1" smtClean="0">
                <a:solidFill>
                  <a:srgbClr val="008000"/>
                </a:solidFill>
              </a:rPr>
              <a:t>trước</a:t>
            </a:r>
            <a:r>
              <a:rPr lang="en-US" sz="2000" b="1" dirty="0" smtClean="0">
                <a:solidFill>
                  <a:srgbClr val="008000"/>
                </a:solidFill>
              </a:rPr>
              <a:t> </a:t>
            </a:r>
            <a:r>
              <a:rPr lang="en-US" sz="2000" b="1" dirty="0" err="1" smtClean="0">
                <a:solidFill>
                  <a:srgbClr val="008000"/>
                </a:solidFill>
              </a:rPr>
              <a:t>việc</a:t>
            </a:r>
            <a:r>
              <a:rPr lang="en-US" sz="2000" b="1" dirty="0" smtClean="0">
                <a:solidFill>
                  <a:srgbClr val="008000"/>
                </a:solidFill>
              </a:rPr>
              <a:t> </a:t>
            </a:r>
            <a:r>
              <a:rPr lang="en-US" sz="2000" b="1" dirty="0" err="1" smtClean="0">
                <a:solidFill>
                  <a:srgbClr val="008000"/>
                </a:solidFill>
              </a:rPr>
              <a:t>tư</a:t>
            </a:r>
            <a:r>
              <a:rPr lang="en-US" sz="2000" b="1" dirty="0" smtClean="0">
                <a:solidFill>
                  <a:srgbClr val="008000"/>
                </a:solidFill>
              </a:rPr>
              <a:t>.</a:t>
            </a:r>
            <a:endParaRPr lang="en-US" sz="2000" dirty="0">
              <a:solidFill>
                <a:srgbClr val="008000"/>
              </a:solidFill>
            </a:endParaRPr>
          </a:p>
        </p:txBody>
      </p:sp>
      <p:sp>
        <p:nvSpPr>
          <p:cNvPr id="6" name="Slide Number Placeholder 5"/>
          <p:cNvSpPr>
            <a:spLocks noGrp="1"/>
          </p:cNvSpPr>
          <p:nvPr>
            <p:ph type="sldNum" sz="quarter" idx="12"/>
          </p:nvPr>
        </p:nvSpPr>
        <p:spPr/>
        <p:txBody>
          <a:bodyPr/>
          <a:lstStyle/>
          <a:p>
            <a:fld id="{17C28E00-9938-49F9-908D-952497EFBB66}" type="slidenum">
              <a:rPr lang="en-US" smtClean="0"/>
              <a:pPr/>
              <a:t>15</a:t>
            </a:fld>
            <a:endParaRPr lang="en-US"/>
          </a:p>
        </p:txBody>
      </p:sp>
    </p:spTree>
    <p:extLst>
      <p:ext uri="{BB962C8B-B14F-4D97-AF65-F5344CB8AC3E}">
        <p14:creationId xmlns:p14="http://schemas.microsoft.com/office/powerpoint/2010/main" val="2062109004"/>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hart Placeholder 2"/>
          <p:cNvSpPr>
            <a:spLocks noGrp="1"/>
          </p:cNvSpPr>
          <p:nvPr>
            <p:ph type="chart" idx="1"/>
          </p:nvPr>
        </p:nvSpPr>
        <p:spPr/>
      </p:sp>
      <p:sp>
        <p:nvSpPr>
          <p:cNvPr id="4" name="Slide Number Placeholder 3"/>
          <p:cNvSpPr>
            <a:spLocks noGrp="1"/>
          </p:cNvSpPr>
          <p:nvPr>
            <p:ph type="sldNum" sz="quarter" idx="12"/>
          </p:nvPr>
        </p:nvSpPr>
        <p:spPr/>
        <p:txBody>
          <a:bodyPr/>
          <a:lstStyle/>
          <a:p>
            <a:fld id="{17C28E00-9938-49F9-908D-952497EFBB66}" type="slidenum">
              <a:rPr lang="en-US" smtClean="0"/>
              <a:pPr/>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1"/>
            <a:ext cx="883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43000" y="6059269"/>
            <a:ext cx="7086600" cy="707886"/>
          </a:xfrm>
          <a:prstGeom prst="rect">
            <a:avLst/>
          </a:prstGeom>
        </p:spPr>
        <p:txBody>
          <a:bodyPr wrap="square">
            <a:spAutoFit/>
          </a:bodyPr>
          <a:lstStyle/>
          <a:p>
            <a:r>
              <a:rPr lang="vi-VN" sz="2000" b="1" dirty="0">
                <a:solidFill>
                  <a:srgbClr val="0000CC"/>
                </a:solidFill>
              </a:rPr>
              <a:t>Chủ tịch Hồ Chí Minh lao động tăng gia sản xuất cùng cán bộ, chiến sĩ bảo vệ.</a:t>
            </a:r>
            <a:endParaRPr lang="en-US" sz="2000" b="1" dirty="0">
              <a:solidFill>
                <a:srgbClr val="0000CC"/>
              </a:solidFill>
            </a:endParaRPr>
          </a:p>
        </p:txBody>
      </p:sp>
    </p:spTree>
    <p:extLst>
      <p:ext uri="{BB962C8B-B14F-4D97-AF65-F5344CB8AC3E}">
        <p14:creationId xmlns:p14="http://schemas.microsoft.com/office/powerpoint/2010/main" val="1895772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C28E00-9938-49F9-908D-952497EFBB66}" type="slidenum">
              <a:rPr lang="en-US" smtClean="0"/>
              <a:pPr/>
              <a:t>17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9" y="0"/>
            <a:ext cx="9187958"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6381690"/>
            <a:ext cx="5766322" cy="400110"/>
          </a:xfrm>
          <a:prstGeom prst="rect">
            <a:avLst/>
          </a:prstGeom>
        </p:spPr>
        <p:txBody>
          <a:bodyPr wrap="none">
            <a:spAutoFit/>
          </a:bodyPr>
          <a:lstStyle/>
          <a:p>
            <a:r>
              <a:rPr lang="en-US" sz="2000" b="1" i="1" dirty="0" err="1">
                <a:solidFill>
                  <a:srgbClr val="0000CC"/>
                </a:solidFill>
              </a:rPr>
              <a:t>Bác</a:t>
            </a:r>
            <a:r>
              <a:rPr lang="en-US" sz="2000" b="1" i="1" dirty="0">
                <a:solidFill>
                  <a:srgbClr val="0000CC"/>
                </a:solidFill>
              </a:rPr>
              <a:t> </a:t>
            </a:r>
            <a:r>
              <a:rPr lang="en-US" sz="2000" b="1" i="1" dirty="0" err="1">
                <a:solidFill>
                  <a:srgbClr val="0000CC"/>
                </a:solidFill>
              </a:rPr>
              <a:t>Hồ</a:t>
            </a:r>
            <a:r>
              <a:rPr lang="en-US" sz="2000" b="1" i="1" dirty="0">
                <a:solidFill>
                  <a:srgbClr val="0000CC"/>
                </a:solidFill>
              </a:rPr>
              <a:t> </a:t>
            </a:r>
            <a:r>
              <a:rPr lang="en-US" sz="2000" b="1" i="1" dirty="0" err="1">
                <a:solidFill>
                  <a:srgbClr val="0000CC"/>
                </a:solidFill>
              </a:rPr>
              <a:t>tập</a:t>
            </a:r>
            <a:r>
              <a:rPr lang="en-US" sz="2000" b="1" i="1" dirty="0">
                <a:solidFill>
                  <a:srgbClr val="0000CC"/>
                </a:solidFill>
              </a:rPr>
              <a:t> </a:t>
            </a:r>
            <a:r>
              <a:rPr lang="en-US" sz="2000" b="1" i="1" dirty="0" err="1" smtClean="0">
                <a:solidFill>
                  <a:srgbClr val="0000CC"/>
                </a:solidFill>
              </a:rPr>
              <a:t>Thái</a:t>
            </a:r>
            <a:r>
              <a:rPr lang="en-US" sz="2000" b="1" i="1" dirty="0" smtClean="0">
                <a:solidFill>
                  <a:srgbClr val="0000CC"/>
                </a:solidFill>
              </a:rPr>
              <a:t> </a:t>
            </a:r>
            <a:r>
              <a:rPr lang="en-US" sz="2000" b="1" i="1" dirty="0" err="1" smtClean="0">
                <a:solidFill>
                  <a:srgbClr val="0000CC"/>
                </a:solidFill>
              </a:rPr>
              <a:t>cực</a:t>
            </a:r>
            <a:r>
              <a:rPr lang="en-US" sz="2000" b="1" i="1" dirty="0" smtClean="0">
                <a:solidFill>
                  <a:srgbClr val="0000CC"/>
                </a:solidFill>
              </a:rPr>
              <a:t> </a:t>
            </a:r>
            <a:r>
              <a:rPr lang="en-US" sz="2000" b="1" i="1" dirty="0" err="1" smtClean="0">
                <a:solidFill>
                  <a:srgbClr val="0000CC"/>
                </a:solidFill>
              </a:rPr>
              <a:t>quyền</a:t>
            </a:r>
            <a:r>
              <a:rPr lang="en-US" sz="2000" b="1" i="1" dirty="0" smtClean="0">
                <a:solidFill>
                  <a:srgbClr val="0000CC"/>
                </a:solidFill>
              </a:rPr>
              <a:t> </a:t>
            </a:r>
            <a:r>
              <a:rPr lang="en-US" sz="2000" b="1" i="1" dirty="0" err="1">
                <a:solidFill>
                  <a:srgbClr val="0000CC"/>
                </a:solidFill>
              </a:rPr>
              <a:t>cùng</a:t>
            </a:r>
            <a:r>
              <a:rPr lang="en-US" sz="2000" b="1" i="1" dirty="0">
                <a:solidFill>
                  <a:srgbClr val="0000CC"/>
                </a:solidFill>
              </a:rPr>
              <a:t> </a:t>
            </a:r>
            <a:r>
              <a:rPr lang="en-US" sz="2000" b="1" i="1" dirty="0" err="1">
                <a:solidFill>
                  <a:srgbClr val="0000CC"/>
                </a:solidFill>
              </a:rPr>
              <a:t>các</a:t>
            </a:r>
            <a:r>
              <a:rPr lang="en-US" sz="2000" b="1" i="1" dirty="0">
                <a:solidFill>
                  <a:srgbClr val="0000CC"/>
                </a:solidFill>
              </a:rPr>
              <a:t> </a:t>
            </a:r>
            <a:r>
              <a:rPr lang="en-US" sz="2000" b="1" i="1" dirty="0" err="1">
                <a:solidFill>
                  <a:srgbClr val="0000CC"/>
                </a:solidFill>
              </a:rPr>
              <a:t>chiến</a:t>
            </a:r>
            <a:r>
              <a:rPr lang="en-US" sz="2000" b="1" i="1" dirty="0">
                <a:solidFill>
                  <a:srgbClr val="0000CC"/>
                </a:solidFill>
              </a:rPr>
              <a:t> </a:t>
            </a:r>
            <a:r>
              <a:rPr lang="en-US" sz="2000" b="1" i="1" dirty="0" err="1">
                <a:solidFill>
                  <a:srgbClr val="0000CC"/>
                </a:solidFill>
              </a:rPr>
              <a:t>sĩ</a:t>
            </a:r>
            <a:r>
              <a:rPr lang="en-US" sz="2000" b="1" i="1" dirty="0">
                <a:solidFill>
                  <a:srgbClr val="0000CC"/>
                </a:solidFill>
              </a:rPr>
              <a:t>.</a:t>
            </a:r>
            <a:endParaRPr lang="en-US" sz="2000" b="1" dirty="0">
              <a:solidFill>
                <a:srgbClr val="0000CC"/>
              </a:solidFill>
            </a:endParaRPr>
          </a:p>
        </p:txBody>
      </p:sp>
    </p:spTree>
    <p:extLst>
      <p:ext uri="{BB962C8B-B14F-4D97-AF65-F5344CB8AC3E}">
        <p14:creationId xmlns:p14="http://schemas.microsoft.com/office/powerpoint/2010/main" val="3991285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dbnd.baclieu.gov.vn/_layouts/LacVietBIO/fckUpload_BL/SiteChinh/2012-11/39%20B%C3%A1c%20H%E1%BB%93%20th%C4%83m%20m%E1%BB%99t%20%C4%91%C6%A1n%20v%E1%BB%8B%20Qu%C3%A2n%20%C4%91%E1%BB%99i%20mi%E1%BB%81n%20Nam%20t%E1%BA%ADp%20k%E1%BA%BFt%20(1957)21112012_145330.jpg"/>
          <p:cNvPicPr>
            <a:picLocks noChangeAspect="1" noChangeArrowheads="1"/>
          </p:cNvPicPr>
          <p:nvPr/>
        </p:nvPicPr>
        <p:blipFill>
          <a:blip r:embed="rId2"/>
          <a:srcRect/>
          <a:stretch>
            <a:fillRect/>
          </a:stretch>
        </p:blipFill>
        <p:spPr bwMode="auto">
          <a:xfrm>
            <a:off x="0" y="457200"/>
            <a:ext cx="5257800" cy="4245114"/>
          </a:xfrm>
          <a:prstGeom prst="rect">
            <a:avLst/>
          </a:prstGeom>
          <a:noFill/>
        </p:spPr>
      </p:pic>
      <p:pic>
        <p:nvPicPr>
          <p:cNvPr id="60420" name="Picture 4" descr="http://dbnd.baclieu.gov.vn/_layouts/LacVietBIO/fckUpload_BL/SiteChinh/2012-11/40%20B%C3%A1c%20H%E1%BB%93%20th%C4%83m%20tr%E1%BA%ADn%20%C4%91%E1%BB%8Ba%20ti%E1%BB%83u%20%C4%91o%C3%A0n%2061%20%C4%90o%C3%A0n%20S%C3%B4ng%20%C4%90%C3%A0%20ng%C3%A0y%2026.08.196821112012_145418.jpg"/>
          <p:cNvPicPr>
            <a:picLocks noChangeAspect="1" noChangeArrowheads="1"/>
          </p:cNvPicPr>
          <p:nvPr/>
        </p:nvPicPr>
        <p:blipFill>
          <a:blip r:embed="rId3"/>
          <a:srcRect/>
          <a:stretch>
            <a:fillRect/>
          </a:stretch>
        </p:blipFill>
        <p:spPr bwMode="auto">
          <a:xfrm>
            <a:off x="4572000" y="0"/>
            <a:ext cx="4572000" cy="6096000"/>
          </a:xfrm>
          <a:prstGeom prst="rect">
            <a:avLst/>
          </a:prstGeom>
          <a:noFill/>
        </p:spPr>
      </p:pic>
      <p:sp>
        <p:nvSpPr>
          <p:cNvPr id="7" name="Rectangle 6"/>
          <p:cNvSpPr/>
          <p:nvPr/>
        </p:nvSpPr>
        <p:spPr>
          <a:xfrm>
            <a:off x="4876800" y="6096000"/>
            <a:ext cx="4038600" cy="646331"/>
          </a:xfrm>
          <a:prstGeom prst="rect">
            <a:avLst/>
          </a:prstGeom>
        </p:spPr>
        <p:txBody>
          <a:bodyPr wrap="square">
            <a:spAutoFit/>
          </a:bodyPr>
          <a:lstStyle/>
          <a:p>
            <a:r>
              <a:rPr lang="vi-VN" b="1" dirty="0" smtClean="0">
                <a:solidFill>
                  <a:srgbClr val="C00000"/>
                </a:solidFill>
              </a:rPr>
              <a:t>Bác Hồ thăm trận địa tiểu đoàn 61 Đoàn Sông Đà ngày 26.08.1968</a:t>
            </a:r>
            <a:endParaRPr lang="vi-VN" b="1" dirty="0">
              <a:solidFill>
                <a:srgbClr val="C00000"/>
              </a:solidFill>
            </a:endParaRPr>
          </a:p>
        </p:txBody>
      </p:sp>
      <p:sp>
        <p:nvSpPr>
          <p:cNvPr id="8" name="Rectangle 7"/>
          <p:cNvSpPr/>
          <p:nvPr/>
        </p:nvSpPr>
        <p:spPr>
          <a:xfrm>
            <a:off x="76200" y="4854714"/>
            <a:ext cx="4935220" cy="707886"/>
          </a:xfrm>
          <a:prstGeom prst="rect">
            <a:avLst/>
          </a:prstGeom>
        </p:spPr>
        <p:txBody>
          <a:bodyPr wrap="square">
            <a:spAutoFit/>
          </a:bodyPr>
          <a:lstStyle/>
          <a:p>
            <a:r>
              <a:rPr lang="vi-VN" sz="2000" b="1" dirty="0" smtClean="0">
                <a:solidFill>
                  <a:srgbClr val="0000CC"/>
                </a:solidFill>
              </a:rPr>
              <a:t>Bác Hồ thăm một đơn vị Quân đội miền Nam tập kết (1957)</a:t>
            </a:r>
            <a:endParaRPr lang="vi-VN" sz="2000" b="1" dirty="0">
              <a:solidFill>
                <a:srgbClr val="0000CC"/>
              </a:solidFill>
            </a:endParaRPr>
          </a:p>
        </p:txBody>
      </p:sp>
      <p:sp>
        <p:nvSpPr>
          <p:cNvPr id="9" name="Slide Number Placeholder 8"/>
          <p:cNvSpPr>
            <a:spLocks noGrp="1"/>
          </p:cNvSpPr>
          <p:nvPr>
            <p:ph type="sldNum" sz="quarter" idx="4294967295"/>
          </p:nvPr>
        </p:nvSpPr>
        <p:spPr>
          <a:xfrm>
            <a:off x="8129016" y="5734050"/>
            <a:ext cx="609600" cy="521208"/>
          </a:xfrm>
          <a:prstGeom prst="rect">
            <a:avLst/>
          </a:prstGeom>
        </p:spPr>
        <p:txBody>
          <a:bodyPr/>
          <a:lstStyle/>
          <a:p>
            <a:fld id="{8DD21906-9C04-44F0-88A2-133044002F9A}" type="slidenum">
              <a:rPr lang="en-US" smtClean="0"/>
              <a:pPr/>
              <a:t>18</a:t>
            </a:fld>
            <a:endParaRPr lang="en-US"/>
          </a:p>
        </p:txBody>
      </p:sp>
    </p:spTree>
    <p:extLst>
      <p:ext uri="{BB962C8B-B14F-4D97-AF65-F5344CB8AC3E}">
        <p14:creationId xmlns:p14="http://schemas.microsoft.com/office/powerpoint/2010/main" val="4064048454"/>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9" name="Group 3"/>
          <p:cNvGrpSpPr>
            <a:grpSpLocks/>
          </p:cNvGrpSpPr>
          <p:nvPr/>
        </p:nvGrpSpPr>
        <p:grpSpPr bwMode="auto">
          <a:xfrm>
            <a:off x="2526796" y="762000"/>
            <a:ext cx="3609874" cy="2255791"/>
            <a:chOff x="864" y="1310"/>
            <a:chExt cx="3695" cy="2131"/>
          </a:xfrm>
        </p:grpSpPr>
        <p:sp>
          <p:nvSpPr>
            <p:cNvPr id="80900" name="Oval 4"/>
            <p:cNvSpPr>
              <a:spLocks noChangeArrowheads="1"/>
            </p:cNvSpPr>
            <p:nvPr/>
          </p:nvSpPr>
          <p:spPr bwMode="gray">
            <a:xfrm>
              <a:off x="1013" y="2606"/>
              <a:ext cx="3504" cy="835"/>
            </a:xfrm>
            <a:prstGeom prst="ellipse">
              <a:avLst/>
            </a:prstGeom>
            <a:gradFill rotWithShape="1">
              <a:gsLst>
                <a:gs pos="0">
                  <a:schemeClr val="tx1">
                    <a:alpha val="60001"/>
                  </a:schemeClr>
                </a:gs>
                <a:gs pos="100000">
                  <a:schemeClr val="tx1">
                    <a:gamma/>
                    <a:tint val="0"/>
                    <a:invGamma/>
                    <a:alpha val="0"/>
                  </a:schemeClr>
                </a:gs>
              </a:gsLst>
              <a:lin ang="0" scaled="1"/>
            </a:gradFill>
            <a:ln>
              <a:noFill/>
            </a:ln>
            <a:effectLst/>
            <a:extLst>
              <a:ext uri="{91240B29-F687-4F45-9708-019B960494DF}">
                <a14:hiddenLine xmlns:a14="http://schemas.microsoft.com/office/drawing/2010/main" w="3175">
                  <a:solidFill>
                    <a:schemeClr val="tx1"/>
                  </a:solidFill>
                  <a:round/>
                  <a:headEnd/>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p>
              <a:endParaRPr lang="en-US"/>
            </a:p>
          </p:txBody>
        </p:sp>
        <p:sp>
          <p:nvSpPr>
            <p:cNvPr id="80901" name="Oval 5"/>
            <p:cNvSpPr>
              <a:spLocks noChangeArrowheads="1"/>
            </p:cNvSpPr>
            <p:nvPr/>
          </p:nvSpPr>
          <p:spPr bwMode="gray">
            <a:xfrm rot="-998297">
              <a:off x="890" y="1482"/>
              <a:ext cx="3630" cy="1900"/>
            </a:xfrm>
            <a:prstGeom prst="ellipse">
              <a:avLst/>
            </a:prstGeom>
            <a:gradFill rotWithShape="0">
              <a:gsLst>
                <a:gs pos="0">
                  <a:srgbClr val="808080"/>
                </a:gs>
                <a:gs pos="50000">
                  <a:srgbClr val="808080">
                    <a:gamma/>
                    <a:tint val="63529"/>
                    <a:invGamma/>
                  </a:srgbClr>
                </a:gs>
                <a:gs pos="100000">
                  <a:srgbClr val="80808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2" name="Oval 6"/>
            <p:cNvSpPr>
              <a:spLocks noChangeArrowheads="1"/>
            </p:cNvSpPr>
            <p:nvPr/>
          </p:nvSpPr>
          <p:spPr bwMode="gray">
            <a:xfrm rot="-998297">
              <a:off x="926" y="1380"/>
              <a:ext cx="3504" cy="1841"/>
            </a:xfrm>
            <a:prstGeom prst="ellipse">
              <a:avLst/>
            </a:prstGeom>
            <a:gradFill rotWithShape="1">
              <a:gsLst>
                <a:gs pos="0">
                  <a:srgbClr val="2791BB"/>
                </a:gs>
                <a:gs pos="100000">
                  <a:srgbClr val="2791BB">
                    <a:gamma/>
                    <a:shade val="0"/>
                    <a:invGamma/>
                  </a:srgb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3" name="Arc 7"/>
            <p:cNvSpPr>
              <a:spLocks/>
            </p:cNvSpPr>
            <p:nvPr/>
          </p:nvSpPr>
          <p:spPr bwMode="gray">
            <a:xfrm rot="-998297">
              <a:off x="2599" y="1310"/>
              <a:ext cx="1795" cy="1239"/>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accent2"/>
                </a:gs>
                <a:gs pos="100000">
                  <a:schemeClr val="accent2">
                    <a:gamma/>
                    <a:tint val="63529"/>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4" name="Arc 8"/>
            <p:cNvSpPr>
              <a:spLocks/>
            </p:cNvSpPr>
            <p:nvPr/>
          </p:nvSpPr>
          <p:spPr bwMode="gray">
            <a:xfrm rot="20601703" flipH="1">
              <a:off x="1080" y="2491"/>
              <a:ext cx="2067" cy="930"/>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5" name="Arc 9"/>
            <p:cNvSpPr>
              <a:spLocks/>
            </p:cNvSpPr>
            <p:nvPr/>
          </p:nvSpPr>
          <p:spPr bwMode="gray">
            <a:xfrm rot="-998297">
              <a:off x="1715" y="1339"/>
              <a:ext cx="2034" cy="893"/>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6" name="Arc 10"/>
            <p:cNvSpPr>
              <a:spLocks/>
            </p:cNvSpPr>
            <p:nvPr/>
          </p:nvSpPr>
          <p:spPr bwMode="gray">
            <a:xfrm rot="20601703" flipH="1">
              <a:off x="864" y="1713"/>
              <a:ext cx="1796" cy="1302"/>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7" name="Freeform 11"/>
            <p:cNvSpPr>
              <a:spLocks/>
            </p:cNvSpPr>
            <p:nvPr/>
          </p:nvSpPr>
          <p:spPr bwMode="gray">
            <a:xfrm>
              <a:off x="3442" y="2282"/>
              <a:ext cx="1105" cy="1120"/>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tint val="45490"/>
                    <a:invGamma/>
                  </a:schemeClr>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08" name="Arc 12"/>
            <p:cNvSpPr>
              <a:spLocks/>
            </p:cNvSpPr>
            <p:nvPr/>
          </p:nvSpPr>
          <p:spPr bwMode="gray">
            <a:xfrm rot="-1060795">
              <a:off x="2840" y="1897"/>
              <a:ext cx="1719" cy="1171"/>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9" name="Freeform 13"/>
            <p:cNvSpPr>
              <a:spLocks/>
            </p:cNvSpPr>
            <p:nvPr/>
          </p:nvSpPr>
          <p:spPr bwMode="gray">
            <a:xfrm>
              <a:off x="2819" y="2496"/>
              <a:ext cx="648" cy="928"/>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amma/>
                    <a:tint val="45490"/>
                    <a:invGamma/>
                  </a:schemeClr>
                </a:gs>
                <a:gs pos="100000">
                  <a:schemeClr val="folHlink"/>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10" name="Oval 14"/>
            <p:cNvSpPr>
              <a:spLocks noChangeArrowheads="1"/>
            </p:cNvSpPr>
            <p:nvPr/>
          </p:nvSpPr>
          <p:spPr bwMode="gray">
            <a:xfrm rot="-998297">
              <a:off x="1846" y="1830"/>
              <a:ext cx="1698" cy="844"/>
            </a:xfrm>
            <a:prstGeom prst="ellipse">
              <a:avLst/>
            </a:prstGeom>
            <a:gradFill rotWithShape="0">
              <a:gsLst>
                <a:gs pos="0">
                  <a:srgbClr val="000000"/>
                </a:gs>
                <a:gs pos="50000">
                  <a:srgbClr val="000000">
                    <a:gamma/>
                    <a:tint val="24314"/>
                    <a:invGamma/>
                  </a:srgbClr>
                </a:gs>
                <a:gs pos="100000">
                  <a:srgbClr val="0000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1" name="Text Box 15"/>
            <p:cNvSpPr txBox="1">
              <a:spLocks noChangeArrowheads="1"/>
            </p:cNvSpPr>
            <p:nvPr/>
          </p:nvSpPr>
          <p:spPr bwMode="gray">
            <a:xfrm>
              <a:off x="1306" y="2304"/>
              <a:ext cx="3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smtClean="0">
                  <a:solidFill>
                    <a:srgbClr val="FFFFFF"/>
                  </a:solidFill>
                  <a:latin typeface="Verdana" pitchFamily="34" charset="0"/>
                </a:rPr>
                <a:t>5</a:t>
              </a:r>
              <a:endParaRPr lang="en-US" sz="1400" b="1" dirty="0">
                <a:solidFill>
                  <a:srgbClr val="FFFFFF"/>
                </a:solidFill>
                <a:latin typeface="Verdana" pitchFamily="34" charset="0"/>
              </a:endParaRPr>
            </a:p>
          </p:txBody>
        </p:sp>
        <p:sp>
          <p:nvSpPr>
            <p:cNvPr id="80912" name="Text Box 16"/>
            <p:cNvSpPr txBox="1">
              <a:spLocks noChangeArrowheads="1"/>
            </p:cNvSpPr>
            <p:nvPr/>
          </p:nvSpPr>
          <p:spPr bwMode="gray">
            <a:xfrm>
              <a:off x="2507" y="1539"/>
              <a:ext cx="3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smtClean="0">
                  <a:solidFill>
                    <a:srgbClr val="FFFFFF"/>
                  </a:solidFill>
                  <a:latin typeface="Verdana" pitchFamily="34" charset="0"/>
                </a:rPr>
                <a:t>1</a:t>
              </a:r>
              <a:endParaRPr lang="en-US" sz="1400" b="1" dirty="0">
                <a:solidFill>
                  <a:srgbClr val="FFFFFF"/>
                </a:solidFill>
                <a:latin typeface="Verdana" pitchFamily="34" charset="0"/>
              </a:endParaRPr>
            </a:p>
          </p:txBody>
        </p:sp>
        <p:sp>
          <p:nvSpPr>
            <p:cNvPr id="80913" name="Text Box 17"/>
            <p:cNvSpPr txBox="1">
              <a:spLocks noChangeArrowheads="1"/>
            </p:cNvSpPr>
            <p:nvPr/>
          </p:nvSpPr>
          <p:spPr bwMode="gray">
            <a:xfrm>
              <a:off x="3657" y="1730"/>
              <a:ext cx="3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smtClean="0">
                  <a:solidFill>
                    <a:srgbClr val="FFFFFF"/>
                  </a:solidFill>
                  <a:latin typeface="Verdana" pitchFamily="34" charset="0"/>
                </a:rPr>
                <a:t>2</a:t>
              </a:r>
              <a:endParaRPr lang="en-US" sz="1400" b="1" dirty="0">
                <a:solidFill>
                  <a:srgbClr val="FFFFFF"/>
                </a:solidFill>
                <a:latin typeface="Verdana" pitchFamily="34" charset="0"/>
              </a:endParaRPr>
            </a:p>
          </p:txBody>
        </p:sp>
        <p:sp>
          <p:nvSpPr>
            <p:cNvPr id="80914" name="Text Box 18"/>
            <p:cNvSpPr txBox="1">
              <a:spLocks noChangeArrowheads="1"/>
            </p:cNvSpPr>
            <p:nvPr/>
          </p:nvSpPr>
          <p:spPr bwMode="gray">
            <a:xfrm>
              <a:off x="3465" y="2498"/>
              <a:ext cx="3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smtClean="0">
                  <a:solidFill>
                    <a:srgbClr val="FFFFFF"/>
                  </a:solidFill>
                  <a:latin typeface="Verdana" pitchFamily="34" charset="0"/>
                </a:rPr>
                <a:t>3</a:t>
              </a:r>
              <a:endParaRPr lang="en-US" sz="1400" b="1" dirty="0">
                <a:solidFill>
                  <a:srgbClr val="FFFFFF"/>
                </a:solidFill>
                <a:latin typeface="Verdana" pitchFamily="34" charset="0"/>
              </a:endParaRPr>
            </a:p>
          </p:txBody>
        </p:sp>
        <p:sp>
          <p:nvSpPr>
            <p:cNvPr id="80915" name="Text Box 19"/>
            <p:cNvSpPr txBox="1">
              <a:spLocks noChangeArrowheads="1"/>
            </p:cNvSpPr>
            <p:nvPr/>
          </p:nvSpPr>
          <p:spPr bwMode="gray">
            <a:xfrm>
              <a:off x="2073" y="2930"/>
              <a:ext cx="3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smtClean="0">
                  <a:solidFill>
                    <a:srgbClr val="FFFFFF"/>
                  </a:solidFill>
                  <a:latin typeface="Verdana" pitchFamily="34" charset="0"/>
                </a:rPr>
                <a:t>4</a:t>
              </a:r>
              <a:endParaRPr lang="en-US" sz="1400" b="1" dirty="0">
                <a:solidFill>
                  <a:srgbClr val="FFFFFF"/>
                </a:solidFill>
                <a:latin typeface="Verdana" pitchFamily="34" charset="0"/>
              </a:endParaRPr>
            </a:p>
          </p:txBody>
        </p:sp>
        <p:sp>
          <p:nvSpPr>
            <p:cNvPr id="80916" name="Freeform 20"/>
            <p:cNvSpPr>
              <a:spLocks/>
            </p:cNvSpPr>
            <p:nvPr/>
          </p:nvSpPr>
          <p:spPr bwMode="gray">
            <a:xfrm>
              <a:off x="2768" y="2632"/>
              <a:ext cx="544" cy="68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solidFill>
              <a:schemeClr val="tx2">
                <a:alpha val="50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7" name="Oval 21"/>
            <p:cNvSpPr>
              <a:spLocks noChangeArrowheads="1"/>
            </p:cNvSpPr>
            <p:nvPr/>
          </p:nvSpPr>
          <p:spPr bwMode="gray">
            <a:xfrm rot="-998297">
              <a:off x="1910" y="1989"/>
              <a:ext cx="1629" cy="687"/>
            </a:xfrm>
            <a:prstGeom prst="ellipse">
              <a:avLst/>
            </a:prstGeom>
            <a:solidFill>
              <a:srgbClr val="FFFF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0918" name="Text Box 22"/>
          <p:cNvSpPr txBox="1">
            <a:spLocks noChangeArrowheads="1"/>
          </p:cNvSpPr>
          <p:nvPr/>
        </p:nvSpPr>
        <p:spPr bwMode="auto">
          <a:xfrm>
            <a:off x="6115050" y="762000"/>
            <a:ext cx="1428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err="1" smtClean="0">
                <a:solidFill>
                  <a:srgbClr val="008000"/>
                </a:solidFill>
              </a:rPr>
              <a:t>Kiệm</a:t>
            </a:r>
            <a:r>
              <a:rPr lang="en-US" sz="2000" b="1" dirty="0">
                <a:solidFill>
                  <a:srgbClr val="008000"/>
                </a:solidFill>
              </a:rPr>
              <a:t>,</a:t>
            </a:r>
          </a:p>
        </p:txBody>
      </p:sp>
      <p:cxnSp>
        <p:nvCxnSpPr>
          <p:cNvPr id="80919" name="AutoShape 23"/>
          <p:cNvCxnSpPr>
            <a:cxnSpLocks noChangeShapeType="1"/>
          </p:cNvCxnSpPr>
          <p:nvPr/>
        </p:nvCxnSpPr>
        <p:spPr bwMode="auto">
          <a:xfrm rot="10800000" flipV="1">
            <a:off x="5791200" y="1014413"/>
            <a:ext cx="192088" cy="295275"/>
          </a:xfrm>
          <a:prstGeom prst="bentConnector2">
            <a:avLst/>
          </a:prstGeom>
          <a:noFill/>
          <a:ln w="9525">
            <a:solidFill>
              <a:srgbClr val="29292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20" name="Text Box 24"/>
          <p:cNvSpPr txBox="1">
            <a:spLocks noChangeArrowheads="1"/>
          </p:cNvSpPr>
          <p:nvPr/>
        </p:nvSpPr>
        <p:spPr bwMode="auto">
          <a:xfrm>
            <a:off x="1087437" y="1305064"/>
            <a:ext cx="14271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000" b="1" dirty="0" err="1" smtClean="0">
                <a:solidFill>
                  <a:schemeClr val="tx2">
                    <a:lumMod val="60000"/>
                    <a:lumOff val="40000"/>
                  </a:schemeClr>
                </a:solidFill>
              </a:rPr>
              <a:t>Chí</a:t>
            </a:r>
            <a:r>
              <a:rPr lang="en-US" sz="2000" b="1" dirty="0" smtClean="0">
                <a:solidFill>
                  <a:schemeClr val="tx2">
                    <a:lumMod val="60000"/>
                    <a:lumOff val="40000"/>
                  </a:schemeClr>
                </a:solidFill>
              </a:rPr>
              <a:t> </a:t>
            </a:r>
            <a:r>
              <a:rPr lang="en-US" sz="2000" b="1" dirty="0" err="1">
                <a:solidFill>
                  <a:schemeClr val="tx2">
                    <a:lumMod val="60000"/>
                    <a:lumOff val="40000"/>
                  </a:schemeClr>
                </a:solidFill>
              </a:rPr>
              <a:t>công</a:t>
            </a:r>
            <a:r>
              <a:rPr lang="en-US" sz="2000" b="1" dirty="0">
                <a:solidFill>
                  <a:schemeClr val="tx2">
                    <a:lumMod val="60000"/>
                    <a:lumOff val="40000"/>
                  </a:schemeClr>
                </a:solidFill>
              </a:rPr>
              <a:t>, </a:t>
            </a:r>
            <a:r>
              <a:rPr lang="en-US" sz="2000" b="1" dirty="0" err="1">
                <a:solidFill>
                  <a:schemeClr val="tx2">
                    <a:lumMod val="60000"/>
                    <a:lumOff val="40000"/>
                  </a:schemeClr>
                </a:solidFill>
              </a:rPr>
              <a:t>vô</a:t>
            </a:r>
            <a:r>
              <a:rPr lang="en-US" sz="2000" b="1" dirty="0">
                <a:solidFill>
                  <a:schemeClr val="tx2">
                    <a:lumMod val="60000"/>
                    <a:lumOff val="40000"/>
                  </a:schemeClr>
                </a:solidFill>
              </a:rPr>
              <a:t> </a:t>
            </a:r>
            <a:r>
              <a:rPr lang="en-US" sz="2000" b="1" dirty="0" err="1">
                <a:solidFill>
                  <a:schemeClr val="tx2">
                    <a:lumMod val="60000"/>
                    <a:lumOff val="40000"/>
                  </a:schemeClr>
                </a:solidFill>
              </a:rPr>
              <a:t>tư</a:t>
            </a:r>
            <a:endParaRPr lang="en-US" sz="2000" b="1" dirty="0">
              <a:solidFill>
                <a:schemeClr val="tx2">
                  <a:lumMod val="60000"/>
                  <a:lumOff val="40000"/>
                </a:schemeClr>
              </a:solidFill>
            </a:endParaRPr>
          </a:p>
        </p:txBody>
      </p:sp>
      <p:cxnSp>
        <p:nvCxnSpPr>
          <p:cNvPr id="80921" name="AutoShape 25"/>
          <p:cNvCxnSpPr>
            <a:cxnSpLocks noChangeShapeType="1"/>
          </p:cNvCxnSpPr>
          <p:nvPr/>
        </p:nvCxnSpPr>
        <p:spPr bwMode="auto">
          <a:xfrm>
            <a:off x="2570163" y="1655902"/>
            <a:ext cx="179387" cy="295275"/>
          </a:xfrm>
          <a:prstGeom prst="bentConnector2">
            <a:avLst/>
          </a:prstGeom>
          <a:noFill/>
          <a:ln w="9525">
            <a:solidFill>
              <a:srgbClr val="29292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22" name="Text Box 26"/>
          <p:cNvSpPr txBox="1">
            <a:spLocks noChangeArrowheads="1"/>
          </p:cNvSpPr>
          <p:nvPr/>
        </p:nvSpPr>
        <p:spPr bwMode="auto">
          <a:xfrm>
            <a:off x="2057400" y="742890"/>
            <a:ext cx="1428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000" b="1" dirty="0" err="1" smtClean="0">
                <a:solidFill>
                  <a:srgbClr val="C00000"/>
                </a:solidFill>
              </a:rPr>
              <a:t>Cần</a:t>
            </a:r>
            <a:r>
              <a:rPr lang="en-US" sz="2000" b="1" dirty="0">
                <a:solidFill>
                  <a:srgbClr val="C00000"/>
                </a:solidFill>
              </a:rPr>
              <a:t>,</a:t>
            </a:r>
          </a:p>
        </p:txBody>
      </p:sp>
      <p:cxnSp>
        <p:nvCxnSpPr>
          <p:cNvPr id="80923" name="AutoShape 27"/>
          <p:cNvCxnSpPr>
            <a:cxnSpLocks noChangeShapeType="1"/>
          </p:cNvCxnSpPr>
          <p:nvPr/>
        </p:nvCxnSpPr>
        <p:spPr bwMode="auto">
          <a:xfrm>
            <a:off x="3486150" y="923925"/>
            <a:ext cx="177800" cy="295275"/>
          </a:xfrm>
          <a:prstGeom prst="bentConnector2">
            <a:avLst/>
          </a:prstGeom>
          <a:noFill/>
          <a:ln w="9525">
            <a:solidFill>
              <a:srgbClr val="29292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24" name="Text Box 28"/>
          <p:cNvSpPr txBox="1">
            <a:spLocks noChangeArrowheads="1"/>
          </p:cNvSpPr>
          <p:nvPr/>
        </p:nvSpPr>
        <p:spPr bwMode="auto">
          <a:xfrm>
            <a:off x="6002337" y="2405063"/>
            <a:ext cx="20367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smtClean="0"/>
              <a:t> </a:t>
            </a:r>
            <a:r>
              <a:rPr lang="en-US" sz="2000" b="1" dirty="0" err="1">
                <a:solidFill>
                  <a:srgbClr val="002060"/>
                </a:solidFill>
              </a:rPr>
              <a:t>L</a:t>
            </a:r>
            <a:r>
              <a:rPr lang="en-US" sz="2000" b="1" dirty="0" err="1" smtClean="0">
                <a:solidFill>
                  <a:srgbClr val="002060"/>
                </a:solidFill>
              </a:rPr>
              <a:t>iêm</a:t>
            </a:r>
            <a:r>
              <a:rPr lang="en-US" sz="2000" b="1" dirty="0" smtClean="0">
                <a:solidFill>
                  <a:srgbClr val="002060"/>
                </a:solidFill>
              </a:rPr>
              <a:t>,</a:t>
            </a:r>
            <a:endParaRPr lang="en-US" sz="2000" b="1" dirty="0">
              <a:solidFill>
                <a:srgbClr val="002060"/>
              </a:solidFill>
            </a:endParaRPr>
          </a:p>
        </p:txBody>
      </p:sp>
      <p:cxnSp>
        <p:nvCxnSpPr>
          <p:cNvPr id="80925" name="AutoShape 29"/>
          <p:cNvCxnSpPr>
            <a:cxnSpLocks noChangeShapeType="1"/>
          </p:cNvCxnSpPr>
          <p:nvPr/>
        </p:nvCxnSpPr>
        <p:spPr bwMode="auto">
          <a:xfrm rot="10800000">
            <a:off x="5562600" y="2133601"/>
            <a:ext cx="492125" cy="471487"/>
          </a:xfrm>
          <a:prstGeom prst="bentConnector3">
            <a:avLst>
              <a:gd name="adj1" fmla="val 51259"/>
            </a:avLst>
          </a:prstGeom>
          <a:noFill/>
          <a:ln w="9525">
            <a:solidFill>
              <a:srgbClr val="29292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26" name="Text Box 30"/>
          <p:cNvSpPr txBox="1">
            <a:spLocks noChangeArrowheads="1"/>
          </p:cNvSpPr>
          <p:nvPr/>
        </p:nvSpPr>
        <p:spPr bwMode="auto">
          <a:xfrm>
            <a:off x="838200" y="2667000"/>
            <a:ext cx="182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000" b="1" dirty="0"/>
              <a:t> </a:t>
            </a:r>
            <a:r>
              <a:rPr lang="en-US" sz="2000" b="1" dirty="0" err="1" smtClean="0">
                <a:solidFill>
                  <a:srgbClr val="0070C0"/>
                </a:solidFill>
              </a:rPr>
              <a:t>Chính</a:t>
            </a:r>
            <a:endParaRPr lang="en-US" sz="2000" dirty="0">
              <a:solidFill>
                <a:srgbClr val="0070C0"/>
              </a:solidFill>
            </a:endParaRPr>
          </a:p>
        </p:txBody>
      </p:sp>
      <p:cxnSp>
        <p:nvCxnSpPr>
          <p:cNvPr id="80927" name="AutoShape 31"/>
          <p:cNvCxnSpPr>
            <a:cxnSpLocks noChangeShapeType="1"/>
            <a:stCxn id="80926" idx="3"/>
          </p:cNvCxnSpPr>
          <p:nvPr/>
        </p:nvCxnSpPr>
        <p:spPr bwMode="auto">
          <a:xfrm flipV="1">
            <a:off x="2667000" y="2657567"/>
            <a:ext cx="760925" cy="209488"/>
          </a:xfrm>
          <a:prstGeom prst="bentConnector3">
            <a:avLst>
              <a:gd name="adj1" fmla="val 50000"/>
            </a:avLst>
          </a:prstGeom>
          <a:noFill/>
          <a:ln w="9525">
            <a:solidFill>
              <a:srgbClr val="29292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0928" name="Group 32"/>
          <p:cNvGrpSpPr>
            <a:grpSpLocks/>
          </p:cNvGrpSpPr>
          <p:nvPr/>
        </p:nvGrpSpPr>
        <p:grpSpPr bwMode="auto">
          <a:xfrm>
            <a:off x="76200" y="3153697"/>
            <a:ext cx="9067800" cy="2526469"/>
            <a:chOff x="665" y="2737"/>
            <a:chExt cx="4328" cy="1087"/>
          </a:xfrm>
        </p:grpSpPr>
        <p:grpSp>
          <p:nvGrpSpPr>
            <p:cNvPr id="80929" name="Group 33"/>
            <p:cNvGrpSpPr>
              <a:grpSpLocks/>
            </p:cNvGrpSpPr>
            <p:nvPr/>
          </p:nvGrpSpPr>
          <p:grpSpPr bwMode="auto">
            <a:xfrm>
              <a:off x="665" y="3052"/>
              <a:ext cx="4300" cy="772"/>
              <a:chOff x="569" y="3015"/>
              <a:chExt cx="4300" cy="772"/>
            </a:xfrm>
          </p:grpSpPr>
          <p:sp>
            <p:nvSpPr>
              <p:cNvPr id="80930" name="AutoShape 34"/>
              <p:cNvSpPr>
                <a:spLocks noChangeArrowheads="1"/>
              </p:cNvSpPr>
              <p:nvPr/>
            </p:nvSpPr>
            <p:spPr bwMode="gray">
              <a:xfrm>
                <a:off x="605" y="3245"/>
                <a:ext cx="1330" cy="542"/>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1" name="AutoShape 35"/>
              <p:cNvSpPr>
                <a:spLocks noChangeArrowheads="1"/>
              </p:cNvSpPr>
              <p:nvPr/>
            </p:nvSpPr>
            <p:spPr bwMode="gray">
              <a:xfrm>
                <a:off x="569" y="3015"/>
                <a:ext cx="1382" cy="223"/>
              </a:xfrm>
              <a:prstGeom prst="bevel">
                <a:avLst>
                  <a:gd name="adj" fmla="val 3718"/>
                </a:avLst>
              </a:prstGeom>
              <a:solidFill>
                <a:schemeClr val="hlink">
                  <a:alpha val="50000"/>
                </a:scheme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2" name="AutoShape 36"/>
              <p:cNvSpPr>
                <a:spLocks noChangeArrowheads="1"/>
              </p:cNvSpPr>
              <p:nvPr/>
            </p:nvSpPr>
            <p:spPr bwMode="gray">
              <a:xfrm>
                <a:off x="1945" y="3245"/>
                <a:ext cx="1449" cy="542"/>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3" name="AutoShape 37"/>
              <p:cNvSpPr>
                <a:spLocks noChangeArrowheads="1"/>
              </p:cNvSpPr>
              <p:nvPr/>
            </p:nvSpPr>
            <p:spPr bwMode="gray">
              <a:xfrm>
                <a:off x="1951" y="3015"/>
                <a:ext cx="1463" cy="223"/>
              </a:xfrm>
              <a:prstGeom prst="bevel">
                <a:avLst>
                  <a:gd name="adj" fmla="val 3718"/>
                </a:avLst>
              </a:prstGeom>
              <a:solidFill>
                <a:srgbClr val="99CC00">
                  <a:alpha val="50000"/>
                </a:srgb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8" name="AutoShape 42"/>
              <p:cNvSpPr>
                <a:spLocks noChangeArrowheads="1"/>
              </p:cNvSpPr>
              <p:nvPr/>
            </p:nvSpPr>
            <p:spPr bwMode="gray">
              <a:xfrm>
                <a:off x="3396" y="3245"/>
                <a:ext cx="1473" cy="542"/>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9" name="AutoShape 43"/>
              <p:cNvSpPr>
                <a:spLocks noChangeArrowheads="1"/>
              </p:cNvSpPr>
              <p:nvPr/>
            </p:nvSpPr>
            <p:spPr bwMode="gray">
              <a:xfrm>
                <a:off x="3406" y="3015"/>
                <a:ext cx="1463" cy="223"/>
              </a:xfrm>
              <a:prstGeom prst="bevel">
                <a:avLst>
                  <a:gd name="adj" fmla="val 3718"/>
                </a:avLst>
              </a:prstGeom>
              <a:solidFill>
                <a:schemeClr val="accent1">
                  <a:alpha val="50000"/>
                </a:scheme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0942" name="Freeform 46"/>
            <p:cNvSpPr>
              <a:spLocks/>
            </p:cNvSpPr>
            <p:nvPr/>
          </p:nvSpPr>
          <p:spPr bwMode="gray">
            <a:xfrm>
              <a:off x="665" y="2737"/>
              <a:ext cx="4328" cy="315"/>
            </a:xfrm>
            <a:custGeom>
              <a:avLst/>
              <a:gdLst>
                <a:gd name="T0" fmla="*/ 0 w 3984"/>
                <a:gd name="T1" fmla="*/ 144 h 144"/>
                <a:gd name="T2" fmla="*/ 624 w 3984"/>
                <a:gd name="T3" fmla="*/ 0 h 144"/>
                <a:gd name="T4" fmla="*/ 3529 w 3984"/>
                <a:gd name="T5" fmla="*/ 0 h 144"/>
                <a:gd name="T6" fmla="*/ 3984 w 3984"/>
                <a:gd name="T7" fmla="*/ 144 h 144"/>
                <a:gd name="T8" fmla="*/ 0 w 3984"/>
                <a:gd name="T9" fmla="*/ 144 h 144"/>
              </a:gdLst>
              <a:ahLst/>
              <a:cxnLst>
                <a:cxn ang="0">
                  <a:pos x="T0" y="T1"/>
                </a:cxn>
                <a:cxn ang="0">
                  <a:pos x="T2" y="T3"/>
                </a:cxn>
                <a:cxn ang="0">
                  <a:pos x="T4" y="T5"/>
                </a:cxn>
                <a:cxn ang="0">
                  <a:pos x="T6" y="T7"/>
                </a:cxn>
                <a:cxn ang="0">
                  <a:pos x="T8" y="T9"/>
                </a:cxn>
              </a:cxnLst>
              <a:rect l="0" t="0" r="r" b="b"/>
              <a:pathLst>
                <a:path w="3984" h="144">
                  <a:moveTo>
                    <a:pt x="0" y="144"/>
                  </a:moveTo>
                  <a:lnTo>
                    <a:pt x="624" y="0"/>
                  </a:lnTo>
                  <a:lnTo>
                    <a:pt x="3529" y="0"/>
                  </a:lnTo>
                  <a:lnTo>
                    <a:pt x="3984" y="144"/>
                  </a:lnTo>
                  <a:lnTo>
                    <a:pt x="0" y="144"/>
                  </a:lnTo>
                  <a:close/>
                </a:path>
              </a:pathLst>
            </a:custGeom>
            <a:solidFill>
              <a:schemeClr val="bg2">
                <a:lumMod val="40000"/>
                <a:lumOff val="6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943" name="Line 47"/>
            <p:cNvSpPr>
              <a:spLocks noChangeShapeType="1"/>
            </p:cNvSpPr>
            <p:nvPr/>
          </p:nvSpPr>
          <p:spPr bwMode="gray">
            <a:xfrm flipV="1">
              <a:off x="2158" y="2875"/>
              <a:ext cx="118" cy="130"/>
            </a:xfrm>
            <a:prstGeom prst="line">
              <a:avLst/>
            </a:prstGeom>
            <a:noFill/>
            <a:ln w="9525">
              <a:solidFill>
                <a:schemeClr val="bg1"/>
              </a:solidFill>
              <a:round/>
              <a:headEnd/>
              <a:tailEnd/>
            </a:ln>
            <a:effectLst>
              <a:outerShdw dist="28398" dir="9206097"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80944" name="Line 48"/>
            <p:cNvSpPr>
              <a:spLocks noChangeShapeType="1"/>
            </p:cNvSpPr>
            <p:nvPr/>
          </p:nvSpPr>
          <p:spPr bwMode="gray">
            <a:xfrm flipH="1" flipV="1">
              <a:off x="3366" y="2878"/>
              <a:ext cx="120" cy="140"/>
            </a:xfrm>
            <a:prstGeom prst="line">
              <a:avLst/>
            </a:prstGeom>
            <a:noFill/>
            <a:ln w="9525">
              <a:solidFill>
                <a:schemeClr val="bg1"/>
              </a:solidFill>
              <a:round/>
              <a:headEnd/>
              <a:tailEnd/>
            </a:ln>
            <a:effectLst>
              <a:outerShdw dist="12700" dir="108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3" name="TextBox 2"/>
          <p:cNvSpPr txBox="1"/>
          <p:nvPr/>
        </p:nvSpPr>
        <p:spPr>
          <a:xfrm>
            <a:off x="0" y="0"/>
            <a:ext cx="9085336" cy="707886"/>
          </a:xfrm>
          <a:prstGeom prst="rect">
            <a:avLst/>
          </a:prstGeom>
          <a:noFill/>
        </p:spPr>
        <p:txBody>
          <a:bodyPr wrap="square" rtlCol="0">
            <a:spAutoFit/>
          </a:bodyPr>
          <a:lstStyle/>
          <a:p>
            <a:pPr marL="182880" indent="-182880">
              <a:buFont typeface="Wingdings" pitchFamily="2" charset="2"/>
              <a:buChar char="§"/>
            </a:pPr>
            <a:r>
              <a:rPr lang="en-US" dirty="0" smtClean="0">
                <a:solidFill>
                  <a:srgbClr val="C00000"/>
                </a:solidFill>
              </a:rPr>
              <a:t> </a:t>
            </a:r>
            <a:r>
              <a:rPr lang="en-US" sz="2000" b="1" i="1" dirty="0" err="1">
                <a:solidFill>
                  <a:srgbClr val="C00000"/>
                </a:solidFill>
              </a:rPr>
              <a:t>Hai</a:t>
            </a:r>
            <a:r>
              <a:rPr lang="en-US" sz="2000" b="1" i="1" dirty="0">
                <a:solidFill>
                  <a:srgbClr val="C00000"/>
                </a:solidFill>
              </a:rPr>
              <a:t>:</a:t>
            </a:r>
            <a:r>
              <a:rPr lang="en-US" sz="2000" b="1" dirty="0">
                <a:solidFill>
                  <a:srgbClr val="C00000"/>
                </a:solidFill>
              </a:rPr>
              <a:t> </a:t>
            </a:r>
            <a:r>
              <a:rPr lang="en-US" sz="2000" b="1" dirty="0" err="1" smtClean="0">
                <a:solidFill>
                  <a:schemeClr val="tx2">
                    <a:lumMod val="60000"/>
                    <a:lumOff val="40000"/>
                  </a:schemeClr>
                </a:solidFill>
              </a:rPr>
              <a:t>Cán</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bộ</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đảng</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viên</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phải</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thật</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thà</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tự</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phê</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bình</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và</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phê</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bình</a:t>
            </a:r>
            <a:r>
              <a:rPr lang="en-US" sz="2000" b="1" dirty="0" smtClean="0">
                <a:solidFill>
                  <a:schemeClr val="tx2">
                    <a:lumMod val="60000"/>
                    <a:lumOff val="40000"/>
                  </a:schemeClr>
                </a:solidFill>
              </a:rPr>
              <a:t>; </a:t>
            </a:r>
            <a:r>
              <a:rPr lang="en-US" sz="2000" b="1" dirty="0" err="1">
                <a:solidFill>
                  <a:schemeClr val="tx2">
                    <a:lumMod val="60000"/>
                    <a:lumOff val="40000"/>
                  </a:schemeClr>
                </a:solidFill>
              </a:rPr>
              <a:t>phải</a:t>
            </a:r>
            <a:r>
              <a:rPr lang="en-US" sz="2000" b="1" dirty="0">
                <a:solidFill>
                  <a:schemeClr val="tx2">
                    <a:lumMod val="60000"/>
                    <a:lumOff val="40000"/>
                  </a:schemeClr>
                </a:solidFill>
              </a:rPr>
              <a:t> </a:t>
            </a:r>
            <a:r>
              <a:rPr lang="en-US" sz="2000" b="1" dirty="0" err="1">
                <a:solidFill>
                  <a:schemeClr val="tx2">
                    <a:lumMod val="60000"/>
                    <a:lumOff val="40000"/>
                  </a:schemeClr>
                </a:solidFill>
              </a:rPr>
              <a:t>nêu</a:t>
            </a:r>
            <a:r>
              <a:rPr lang="en-US" sz="2000" b="1" dirty="0">
                <a:solidFill>
                  <a:schemeClr val="tx2">
                    <a:lumMod val="60000"/>
                    <a:lumOff val="40000"/>
                  </a:schemeClr>
                </a:solidFill>
              </a:rPr>
              <a:t> </a:t>
            </a:r>
            <a:r>
              <a:rPr lang="en-US" sz="2000" b="1" dirty="0" err="1">
                <a:solidFill>
                  <a:schemeClr val="tx2">
                    <a:lumMod val="60000"/>
                    <a:lumOff val="40000"/>
                  </a:schemeClr>
                </a:solidFill>
              </a:rPr>
              <a:t>gương</a:t>
            </a:r>
            <a:r>
              <a:rPr lang="en-US" sz="2000" b="1" dirty="0">
                <a:solidFill>
                  <a:schemeClr val="tx2">
                    <a:lumMod val="60000"/>
                    <a:lumOff val="40000"/>
                  </a:schemeClr>
                </a:solidFill>
              </a:rPr>
              <a:t> </a:t>
            </a:r>
            <a:r>
              <a:rPr lang="en-US" sz="2000" b="1" dirty="0" err="1">
                <a:solidFill>
                  <a:schemeClr val="tx2">
                    <a:lumMod val="60000"/>
                    <a:lumOff val="40000"/>
                  </a:schemeClr>
                </a:solidFill>
              </a:rPr>
              <a:t>về</a:t>
            </a:r>
            <a:r>
              <a:rPr lang="en-US" sz="2000" b="1" dirty="0">
                <a:solidFill>
                  <a:schemeClr val="tx2">
                    <a:lumMod val="60000"/>
                    <a:lumOff val="40000"/>
                  </a:schemeClr>
                </a:solidFill>
              </a:rPr>
              <a:t> </a:t>
            </a:r>
            <a:r>
              <a:rPr lang="en-US" sz="2000" b="1" dirty="0" err="1">
                <a:solidFill>
                  <a:schemeClr val="tx2">
                    <a:lumMod val="60000"/>
                    <a:lumOff val="40000"/>
                  </a:schemeClr>
                </a:solidFill>
              </a:rPr>
              <a:t>đạo</a:t>
            </a:r>
            <a:r>
              <a:rPr lang="en-US" sz="2000" b="1" dirty="0">
                <a:solidFill>
                  <a:schemeClr val="tx2">
                    <a:lumMod val="60000"/>
                    <a:lumOff val="40000"/>
                  </a:schemeClr>
                </a:solidFill>
              </a:rPr>
              <a:t> </a:t>
            </a:r>
            <a:r>
              <a:rPr lang="en-US" sz="2000" b="1" dirty="0" err="1">
                <a:solidFill>
                  <a:schemeClr val="tx2">
                    <a:lumMod val="60000"/>
                    <a:lumOff val="40000"/>
                  </a:schemeClr>
                </a:solidFill>
              </a:rPr>
              <a:t>đức</a:t>
            </a:r>
            <a:r>
              <a:rPr lang="en-US" sz="2000" b="1" dirty="0">
                <a:solidFill>
                  <a:schemeClr val="tx2">
                    <a:lumMod val="60000"/>
                    <a:lumOff val="40000"/>
                  </a:schemeClr>
                </a:solidFill>
              </a:rPr>
              <a:t> </a:t>
            </a:r>
            <a:r>
              <a:rPr lang="en-US" sz="2000" b="1" dirty="0" err="1" smtClean="0">
                <a:solidFill>
                  <a:schemeClr val="tx2">
                    <a:lumMod val="60000"/>
                    <a:lumOff val="40000"/>
                  </a:schemeClr>
                </a:solidFill>
              </a:rPr>
              <a:t>với</a:t>
            </a:r>
            <a:r>
              <a:rPr lang="en-US" sz="2000" b="1" dirty="0" smtClean="0">
                <a:solidFill>
                  <a:schemeClr val="tx2">
                    <a:lumMod val="60000"/>
                    <a:lumOff val="40000"/>
                  </a:schemeClr>
                </a:solidFill>
              </a:rPr>
              <a:t> </a:t>
            </a:r>
            <a:r>
              <a:rPr lang="en-US" sz="2000" b="1" dirty="0" err="1">
                <a:solidFill>
                  <a:schemeClr val="tx2">
                    <a:lumMod val="60000"/>
                    <a:lumOff val="40000"/>
                  </a:schemeClr>
                </a:solidFill>
              </a:rPr>
              <a:t>các</a:t>
            </a:r>
            <a:r>
              <a:rPr lang="en-US" sz="2000" b="1" dirty="0">
                <a:solidFill>
                  <a:schemeClr val="tx2">
                    <a:lumMod val="60000"/>
                    <a:lumOff val="40000"/>
                  </a:schemeClr>
                </a:solidFill>
              </a:rPr>
              <a:t> </a:t>
            </a:r>
            <a:r>
              <a:rPr lang="en-US" sz="2000" b="1" dirty="0" err="1">
                <a:solidFill>
                  <a:schemeClr val="tx2">
                    <a:lumMod val="60000"/>
                    <a:lumOff val="40000"/>
                  </a:schemeClr>
                </a:solidFill>
              </a:rPr>
              <a:t>đức</a:t>
            </a:r>
            <a:r>
              <a:rPr lang="en-US" sz="2000" b="1" dirty="0">
                <a:solidFill>
                  <a:schemeClr val="tx2">
                    <a:lumMod val="60000"/>
                    <a:lumOff val="40000"/>
                  </a:schemeClr>
                </a:solidFill>
              </a:rPr>
              <a:t> </a:t>
            </a:r>
            <a:r>
              <a:rPr lang="en-US" sz="2000" b="1" dirty="0" err="1" smtClean="0">
                <a:solidFill>
                  <a:schemeClr val="tx2">
                    <a:lumMod val="60000"/>
                    <a:lumOff val="40000"/>
                  </a:schemeClr>
                </a:solidFill>
              </a:rPr>
              <a:t>tính</a:t>
            </a:r>
            <a:r>
              <a:rPr lang="en-US" sz="2000" b="1" dirty="0" smtClean="0">
                <a:solidFill>
                  <a:schemeClr val="tx2">
                    <a:lumMod val="60000"/>
                    <a:lumOff val="40000"/>
                  </a:schemeClr>
                </a:solidFill>
              </a:rPr>
              <a:t>:</a:t>
            </a:r>
            <a:endParaRPr lang="en-US" sz="2000" b="1" dirty="0">
              <a:solidFill>
                <a:schemeClr val="tx2">
                  <a:lumMod val="60000"/>
                  <a:lumOff val="40000"/>
                </a:schemeClr>
              </a:solidFill>
            </a:endParaRPr>
          </a:p>
        </p:txBody>
      </p:sp>
      <p:sp>
        <p:nvSpPr>
          <p:cNvPr id="4" name="TextBox 3"/>
          <p:cNvSpPr txBox="1"/>
          <p:nvPr/>
        </p:nvSpPr>
        <p:spPr>
          <a:xfrm>
            <a:off x="482434" y="3178314"/>
            <a:ext cx="8199770" cy="707886"/>
          </a:xfrm>
          <a:prstGeom prst="rect">
            <a:avLst/>
          </a:prstGeom>
          <a:noFill/>
        </p:spPr>
        <p:txBody>
          <a:bodyPr wrap="square" rtlCol="0">
            <a:spAutoFit/>
          </a:bodyPr>
          <a:lstStyle/>
          <a:p>
            <a:r>
              <a:rPr lang="en-US" dirty="0" smtClean="0">
                <a:solidFill>
                  <a:srgbClr val="C00000"/>
                </a:solidFill>
              </a:rPr>
              <a:t>        </a:t>
            </a:r>
            <a:r>
              <a:rPr lang="en-US" sz="2000" b="1" i="1" dirty="0" smtClean="0">
                <a:solidFill>
                  <a:srgbClr val="C00000"/>
                </a:solidFill>
              </a:rPr>
              <a:t>Ba</a:t>
            </a:r>
            <a:r>
              <a:rPr lang="en-US" sz="2000" b="1" i="1" dirty="0">
                <a:solidFill>
                  <a:srgbClr val="C00000"/>
                </a:solidFill>
              </a:rPr>
              <a:t>:</a:t>
            </a:r>
            <a:r>
              <a:rPr lang="en-US" sz="2000" b="1" dirty="0">
                <a:solidFill>
                  <a:srgbClr val="C00000"/>
                </a:solidFill>
              </a:rPr>
              <a:t> </a:t>
            </a:r>
            <a:r>
              <a:rPr lang="en-US" sz="2000" b="1" i="1" dirty="0" err="1"/>
              <a:t>Mỗi</a:t>
            </a:r>
            <a:r>
              <a:rPr lang="en-US" sz="2000" b="1" i="1" dirty="0"/>
              <a:t> CB-ĐV </a:t>
            </a:r>
            <a:r>
              <a:rPr lang="en-US" sz="2000" b="1" i="1" dirty="0" err="1" smtClean="0"/>
              <a:t>m</a:t>
            </a:r>
            <a:r>
              <a:rPr lang="en-US" sz="2000" b="1" dirty="0" err="1" smtClean="0"/>
              <a:t>uốn</a:t>
            </a:r>
            <a:r>
              <a:rPr lang="en-US" sz="2000" b="1" dirty="0" smtClean="0"/>
              <a:t> </a:t>
            </a:r>
            <a:r>
              <a:rPr lang="en-US" sz="2000" b="1" dirty="0" err="1"/>
              <a:t>nêu</a:t>
            </a:r>
            <a:r>
              <a:rPr lang="en-US" sz="2000" b="1" dirty="0"/>
              <a:t> </a:t>
            </a:r>
            <a:r>
              <a:rPr lang="en-US" sz="2000" b="1" dirty="0" err="1" smtClean="0"/>
              <a:t>gương</a:t>
            </a:r>
            <a:r>
              <a:rPr lang="en-US" sz="2000" b="1" dirty="0" smtClean="0"/>
              <a:t> </a:t>
            </a:r>
            <a:r>
              <a:rPr lang="en-US" sz="2000" b="1" dirty="0" err="1" smtClean="0"/>
              <a:t>phải</a:t>
            </a:r>
            <a:r>
              <a:rPr lang="en-US" sz="2000" b="1" dirty="0" smtClean="0"/>
              <a:t> </a:t>
            </a:r>
            <a:r>
              <a:rPr lang="en-US" sz="2000" b="1" dirty="0" err="1"/>
              <a:t>luôn</a:t>
            </a:r>
            <a:r>
              <a:rPr lang="en-US" sz="2000" b="1" dirty="0"/>
              <a:t> </a:t>
            </a:r>
            <a:r>
              <a:rPr lang="en-US" sz="2000" b="1" dirty="0" err="1"/>
              <a:t>tôn</a:t>
            </a:r>
            <a:r>
              <a:rPr lang="en-US" sz="2000" b="1" dirty="0"/>
              <a:t> </a:t>
            </a:r>
            <a:r>
              <a:rPr lang="en-US" sz="2000" b="1" dirty="0" err="1" smtClean="0"/>
              <a:t>trọng</a:t>
            </a:r>
            <a:r>
              <a:rPr lang="en-US" sz="2000" b="1" dirty="0" smtClean="0"/>
              <a:t> </a:t>
            </a:r>
            <a:r>
              <a:rPr lang="en-US" sz="2000" b="1" dirty="0"/>
              <a:t>“</a:t>
            </a:r>
            <a:r>
              <a:rPr lang="en-US" sz="2000" b="1" dirty="0" err="1"/>
              <a:t>lời</a:t>
            </a:r>
            <a:r>
              <a:rPr lang="en-US" sz="2000" b="1" dirty="0"/>
              <a:t> </a:t>
            </a:r>
            <a:r>
              <a:rPr lang="en-US" sz="2000" b="1" dirty="0" err="1"/>
              <a:t>nói</a:t>
            </a:r>
            <a:r>
              <a:rPr lang="en-US" sz="2000" b="1" dirty="0"/>
              <a:t>                           </a:t>
            </a:r>
            <a:r>
              <a:rPr lang="en-US" sz="2000" b="1" dirty="0" err="1" smtClean="0"/>
              <a:t>đi</a:t>
            </a:r>
            <a:r>
              <a:rPr lang="en-US" sz="2000" b="1" dirty="0" smtClean="0"/>
              <a:t> </a:t>
            </a:r>
            <a:r>
              <a:rPr lang="en-US" sz="2000" b="1" dirty="0" err="1"/>
              <a:t>đôi</a:t>
            </a:r>
            <a:r>
              <a:rPr lang="en-US" sz="2000" b="1" dirty="0"/>
              <a:t> </a:t>
            </a:r>
            <a:r>
              <a:rPr lang="en-US" sz="2000" b="1" dirty="0" err="1"/>
              <a:t>với</a:t>
            </a:r>
            <a:r>
              <a:rPr lang="en-US" sz="2000" b="1" dirty="0"/>
              <a:t> </a:t>
            </a:r>
            <a:r>
              <a:rPr lang="en-US" sz="2000" b="1" dirty="0" err="1"/>
              <a:t>việc</a:t>
            </a:r>
            <a:r>
              <a:rPr lang="en-US" sz="2000" b="1" dirty="0"/>
              <a:t> </a:t>
            </a:r>
            <a:r>
              <a:rPr lang="en-US" sz="2000" b="1" dirty="0" err="1" smtClean="0"/>
              <a:t>làm</a:t>
            </a:r>
            <a:r>
              <a:rPr lang="en-US" sz="2000" b="1" dirty="0" smtClean="0"/>
              <a:t>”</a:t>
            </a:r>
            <a:r>
              <a:rPr lang="en-US" sz="2000" dirty="0" smtClean="0"/>
              <a:t>; </a:t>
            </a:r>
            <a:r>
              <a:rPr lang="en-US" sz="2000" b="1" i="1" dirty="0" err="1"/>
              <a:t>phải</a:t>
            </a:r>
            <a:r>
              <a:rPr lang="en-US" sz="2000" b="1" i="1" dirty="0"/>
              <a:t> </a:t>
            </a:r>
            <a:r>
              <a:rPr lang="en-US" sz="2000" b="1" i="1" dirty="0" err="1"/>
              <a:t>làm</a:t>
            </a:r>
            <a:r>
              <a:rPr lang="en-US" sz="2000" b="1" i="1" dirty="0"/>
              <a:t> </a:t>
            </a:r>
            <a:r>
              <a:rPr lang="en-US" sz="2000" b="1" i="1" dirty="0" err="1"/>
              <a:t>gương</a:t>
            </a:r>
            <a:r>
              <a:rPr lang="en-US" sz="2000" b="1" i="1" dirty="0"/>
              <a:t> </a:t>
            </a:r>
            <a:r>
              <a:rPr lang="en-US" sz="2000" b="1" i="1" dirty="0" err="1"/>
              <a:t>trong</a:t>
            </a:r>
            <a:r>
              <a:rPr lang="en-US" sz="2000" b="1" i="1" dirty="0"/>
              <a:t> </a:t>
            </a:r>
            <a:r>
              <a:rPr lang="en-US" sz="2000" b="1" i="1" dirty="0" err="1"/>
              <a:t>công</a:t>
            </a:r>
            <a:r>
              <a:rPr lang="en-US" sz="2000" b="1" i="1" dirty="0"/>
              <a:t> </a:t>
            </a:r>
            <a:r>
              <a:rPr lang="en-US" sz="2000" b="1" i="1" dirty="0" err="1"/>
              <a:t>việc</a:t>
            </a:r>
            <a:r>
              <a:rPr lang="en-US" sz="2000" b="1" i="1" dirty="0"/>
              <a:t> </a:t>
            </a:r>
            <a:r>
              <a:rPr lang="en-US" sz="2000" b="1" i="1" dirty="0" err="1"/>
              <a:t>hàng</a:t>
            </a:r>
            <a:r>
              <a:rPr lang="en-US" sz="2000" b="1" i="1" dirty="0"/>
              <a:t> </a:t>
            </a:r>
            <a:r>
              <a:rPr lang="en-US" sz="2000" b="1" i="1" dirty="0" err="1"/>
              <a:t>ngày</a:t>
            </a:r>
            <a:endParaRPr lang="en-US" sz="2000" dirty="0"/>
          </a:p>
        </p:txBody>
      </p:sp>
      <p:sp>
        <p:nvSpPr>
          <p:cNvPr id="6" name="TextBox 5"/>
          <p:cNvSpPr txBox="1"/>
          <p:nvPr/>
        </p:nvSpPr>
        <p:spPr>
          <a:xfrm>
            <a:off x="76200" y="3943290"/>
            <a:ext cx="3401700" cy="400110"/>
          </a:xfrm>
          <a:prstGeom prst="rect">
            <a:avLst/>
          </a:prstGeom>
          <a:noFill/>
        </p:spPr>
        <p:txBody>
          <a:bodyPr wrap="square" rtlCol="0">
            <a:spAutoFit/>
          </a:bodyPr>
          <a:lstStyle/>
          <a:p>
            <a:pPr>
              <a:buFont typeface="Arial" pitchFamily="34" charset="0"/>
              <a:buChar char="•"/>
            </a:pPr>
            <a:r>
              <a:rPr lang="en-US" b="1" dirty="0" smtClean="0">
                <a:solidFill>
                  <a:schemeClr val="tx2">
                    <a:lumMod val="60000"/>
                    <a:lumOff val="40000"/>
                  </a:schemeClr>
                </a:solidFill>
              </a:rPr>
              <a:t> </a:t>
            </a:r>
            <a:r>
              <a:rPr lang="en-US" sz="2000" b="1" dirty="0" err="1" smtClean="0">
                <a:solidFill>
                  <a:schemeClr val="tx2">
                    <a:lumMod val="60000"/>
                    <a:lumOff val="40000"/>
                  </a:schemeClr>
                </a:solidFill>
              </a:rPr>
              <a:t>Trong</a:t>
            </a:r>
            <a:r>
              <a:rPr lang="en-US" sz="2000" b="1" dirty="0" smtClean="0">
                <a:solidFill>
                  <a:schemeClr val="tx2">
                    <a:lumMod val="60000"/>
                    <a:lumOff val="40000"/>
                  </a:schemeClr>
                </a:solidFill>
              </a:rPr>
              <a:t> SH </a:t>
            </a:r>
            <a:r>
              <a:rPr lang="en-US" sz="2000" b="1" dirty="0" err="1" smtClean="0">
                <a:solidFill>
                  <a:schemeClr val="tx2">
                    <a:lumMod val="60000"/>
                    <a:lumOff val="40000"/>
                  </a:schemeClr>
                </a:solidFill>
              </a:rPr>
              <a:t>đời</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thường</a:t>
            </a:r>
            <a:r>
              <a:rPr lang="en-US" sz="2000" b="1" dirty="0" smtClean="0">
                <a:solidFill>
                  <a:schemeClr val="tx2">
                    <a:lumMod val="60000"/>
                    <a:lumOff val="40000"/>
                  </a:schemeClr>
                </a:solidFill>
              </a:rPr>
              <a:t> </a:t>
            </a:r>
            <a:endParaRPr lang="en-US" sz="2000" b="1" dirty="0">
              <a:solidFill>
                <a:schemeClr val="tx2">
                  <a:lumMod val="60000"/>
                  <a:lumOff val="40000"/>
                </a:schemeClr>
              </a:solidFill>
            </a:endParaRPr>
          </a:p>
        </p:txBody>
      </p:sp>
      <p:sp>
        <p:nvSpPr>
          <p:cNvPr id="8" name="Rectangle 7"/>
          <p:cNvSpPr/>
          <p:nvPr/>
        </p:nvSpPr>
        <p:spPr>
          <a:xfrm>
            <a:off x="3656525" y="3886200"/>
            <a:ext cx="1616148" cy="400110"/>
          </a:xfrm>
          <a:prstGeom prst="rect">
            <a:avLst/>
          </a:prstGeom>
        </p:spPr>
        <p:txBody>
          <a:bodyPr wrap="none">
            <a:spAutoFit/>
          </a:bodyPr>
          <a:lstStyle/>
          <a:p>
            <a:pPr>
              <a:buFont typeface="Arial" pitchFamily="34" charset="0"/>
              <a:buChar char="•"/>
            </a:pPr>
            <a:r>
              <a:rPr lang="en-US" sz="2000" b="1" dirty="0" smtClean="0">
                <a:solidFill>
                  <a:srgbClr val="008000"/>
                </a:solidFill>
              </a:rPr>
              <a:t> Ở </a:t>
            </a:r>
            <a:r>
              <a:rPr lang="en-US" sz="2000" b="1" dirty="0" err="1">
                <a:solidFill>
                  <a:srgbClr val="008000"/>
                </a:solidFill>
              </a:rPr>
              <a:t>gia</a:t>
            </a:r>
            <a:r>
              <a:rPr lang="en-US" sz="2000" b="1" dirty="0">
                <a:solidFill>
                  <a:srgbClr val="008000"/>
                </a:solidFill>
              </a:rPr>
              <a:t> </a:t>
            </a:r>
            <a:r>
              <a:rPr lang="en-US" sz="2000" b="1" dirty="0" err="1" smtClean="0">
                <a:solidFill>
                  <a:srgbClr val="008000"/>
                </a:solidFill>
              </a:rPr>
              <a:t>đình</a:t>
            </a:r>
            <a:endParaRPr lang="en-US" sz="2000" b="1" dirty="0">
              <a:solidFill>
                <a:srgbClr val="008000"/>
              </a:solidFill>
            </a:endParaRPr>
          </a:p>
        </p:txBody>
      </p:sp>
      <p:sp>
        <p:nvSpPr>
          <p:cNvPr id="9" name="Rectangle 8"/>
          <p:cNvSpPr/>
          <p:nvPr/>
        </p:nvSpPr>
        <p:spPr>
          <a:xfrm>
            <a:off x="6370655" y="3962400"/>
            <a:ext cx="1935145" cy="400110"/>
          </a:xfrm>
          <a:prstGeom prst="rect">
            <a:avLst/>
          </a:prstGeom>
        </p:spPr>
        <p:txBody>
          <a:bodyPr wrap="none">
            <a:spAutoFit/>
          </a:bodyPr>
          <a:lstStyle/>
          <a:p>
            <a:pPr>
              <a:buFont typeface="Arial" pitchFamily="34" charset="0"/>
              <a:buChar char="•"/>
            </a:pPr>
            <a:r>
              <a:rPr lang="en-US" sz="2000" b="1" dirty="0" smtClean="0">
                <a:solidFill>
                  <a:srgbClr val="C00000"/>
                </a:solidFill>
              </a:rPr>
              <a:t> </a:t>
            </a:r>
            <a:r>
              <a:rPr lang="en-US" sz="2000" b="1" dirty="0" err="1" smtClean="0">
                <a:solidFill>
                  <a:srgbClr val="C00000"/>
                </a:solidFill>
              </a:rPr>
              <a:t>Nơi</a:t>
            </a:r>
            <a:r>
              <a:rPr lang="en-US" sz="2000" b="1" dirty="0" smtClean="0">
                <a:solidFill>
                  <a:srgbClr val="C00000"/>
                </a:solidFill>
              </a:rPr>
              <a:t> </a:t>
            </a:r>
            <a:r>
              <a:rPr lang="en-US" sz="2000" b="1" dirty="0" err="1">
                <a:solidFill>
                  <a:srgbClr val="C00000"/>
                </a:solidFill>
              </a:rPr>
              <a:t>làm</a:t>
            </a:r>
            <a:r>
              <a:rPr lang="en-US" sz="2000" b="1" dirty="0">
                <a:solidFill>
                  <a:srgbClr val="C00000"/>
                </a:solidFill>
              </a:rPr>
              <a:t> </a:t>
            </a:r>
            <a:r>
              <a:rPr lang="en-US" sz="2000" b="1" dirty="0" err="1">
                <a:solidFill>
                  <a:srgbClr val="C00000"/>
                </a:solidFill>
              </a:rPr>
              <a:t>việc</a:t>
            </a:r>
            <a:r>
              <a:rPr lang="en-US" sz="2000" b="1" dirty="0">
                <a:solidFill>
                  <a:srgbClr val="C00000"/>
                </a:solidFill>
              </a:rPr>
              <a:t> </a:t>
            </a:r>
          </a:p>
        </p:txBody>
      </p:sp>
      <p:sp>
        <p:nvSpPr>
          <p:cNvPr id="10" name="Rectangle 9"/>
          <p:cNvSpPr/>
          <p:nvPr/>
        </p:nvSpPr>
        <p:spPr>
          <a:xfrm>
            <a:off x="0" y="4343400"/>
            <a:ext cx="2971694" cy="1323439"/>
          </a:xfrm>
          <a:prstGeom prst="rect">
            <a:avLst/>
          </a:prstGeom>
        </p:spPr>
        <p:txBody>
          <a:bodyPr wrap="square">
            <a:spAutoFit/>
          </a:bodyPr>
          <a:lstStyle/>
          <a:p>
            <a:pPr algn="ctr"/>
            <a:r>
              <a:rPr lang="en-US" sz="2000" dirty="0" err="1">
                <a:solidFill>
                  <a:schemeClr val="tx2">
                    <a:lumMod val="75000"/>
                  </a:schemeClr>
                </a:solidFill>
              </a:rPr>
              <a:t>phải</a:t>
            </a:r>
            <a:r>
              <a:rPr lang="en-US" sz="2000" dirty="0">
                <a:solidFill>
                  <a:schemeClr val="tx2">
                    <a:lumMod val="75000"/>
                  </a:schemeClr>
                </a:solidFill>
              </a:rPr>
              <a:t> </a:t>
            </a:r>
            <a:r>
              <a:rPr lang="en-US" sz="2000" dirty="0" err="1" smtClean="0">
                <a:solidFill>
                  <a:schemeClr val="tx2">
                    <a:lumMod val="75000"/>
                  </a:schemeClr>
                </a:solidFill>
              </a:rPr>
              <a:t>giữ</a:t>
            </a:r>
            <a:r>
              <a:rPr lang="en-US" sz="2000" dirty="0" smtClean="0">
                <a:solidFill>
                  <a:schemeClr val="tx2">
                    <a:lumMod val="75000"/>
                  </a:schemeClr>
                </a:solidFill>
              </a:rPr>
              <a:t> </a:t>
            </a:r>
            <a:r>
              <a:rPr lang="en-US" sz="2000" dirty="0" err="1">
                <a:solidFill>
                  <a:schemeClr val="tx2">
                    <a:lumMod val="75000"/>
                  </a:schemeClr>
                </a:solidFill>
              </a:rPr>
              <a:t>cốt</a:t>
            </a:r>
            <a:r>
              <a:rPr lang="en-US" sz="2000" dirty="0">
                <a:solidFill>
                  <a:schemeClr val="tx2">
                    <a:lumMod val="75000"/>
                  </a:schemeClr>
                </a:solidFill>
              </a:rPr>
              <a:t> </a:t>
            </a:r>
            <a:r>
              <a:rPr lang="en-US" sz="2000" dirty="0" err="1">
                <a:solidFill>
                  <a:schemeClr val="tx2">
                    <a:lumMod val="75000"/>
                  </a:schemeClr>
                </a:solidFill>
              </a:rPr>
              <a:t>cách</a:t>
            </a:r>
            <a:r>
              <a:rPr lang="en-US" sz="2000" dirty="0">
                <a:solidFill>
                  <a:schemeClr val="tx2">
                    <a:lumMod val="75000"/>
                  </a:schemeClr>
                </a:solidFill>
              </a:rPr>
              <a:t>, </a:t>
            </a:r>
            <a:r>
              <a:rPr lang="en-US" sz="2000" dirty="0" err="1">
                <a:solidFill>
                  <a:schemeClr val="tx2">
                    <a:lumMod val="75000"/>
                  </a:schemeClr>
                </a:solidFill>
              </a:rPr>
              <a:t>sống</a:t>
            </a:r>
            <a:r>
              <a:rPr lang="en-US" sz="2000" dirty="0">
                <a:solidFill>
                  <a:schemeClr val="tx2">
                    <a:lumMod val="75000"/>
                  </a:schemeClr>
                </a:solidFill>
              </a:rPr>
              <a:t> </a:t>
            </a:r>
            <a:r>
              <a:rPr lang="en-US" sz="2000" dirty="0" err="1">
                <a:solidFill>
                  <a:schemeClr val="tx2">
                    <a:lumMod val="75000"/>
                  </a:schemeClr>
                </a:solidFill>
              </a:rPr>
              <a:t>có</a:t>
            </a:r>
            <a:r>
              <a:rPr lang="en-US" sz="2000" dirty="0">
                <a:solidFill>
                  <a:schemeClr val="tx2">
                    <a:lumMod val="75000"/>
                  </a:schemeClr>
                </a:solidFill>
              </a:rPr>
              <a:t> </a:t>
            </a:r>
            <a:r>
              <a:rPr lang="en-US" sz="2000" dirty="0" err="1">
                <a:solidFill>
                  <a:schemeClr val="tx2">
                    <a:lumMod val="75000"/>
                  </a:schemeClr>
                </a:solidFill>
              </a:rPr>
              <a:t>đạo</a:t>
            </a:r>
            <a:r>
              <a:rPr lang="en-US" sz="2000" dirty="0">
                <a:solidFill>
                  <a:schemeClr val="tx2">
                    <a:lumMod val="75000"/>
                  </a:schemeClr>
                </a:solidFill>
              </a:rPr>
              <a:t> </a:t>
            </a:r>
            <a:r>
              <a:rPr lang="en-US" sz="2000" dirty="0" err="1">
                <a:solidFill>
                  <a:schemeClr val="tx2">
                    <a:lumMod val="75000"/>
                  </a:schemeClr>
                </a:solidFill>
              </a:rPr>
              <a:t>đức</a:t>
            </a:r>
            <a:r>
              <a:rPr lang="en-US" sz="2000" dirty="0">
                <a:solidFill>
                  <a:schemeClr val="tx2">
                    <a:lumMod val="75000"/>
                  </a:schemeClr>
                </a:solidFill>
              </a:rPr>
              <a:t>, </a:t>
            </a:r>
            <a:r>
              <a:rPr lang="en-US" sz="2000" dirty="0" err="1">
                <a:solidFill>
                  <a:schemeClr val="tx2">
                    <a:lumMod val="75000"/>
                  </a:schemeClr>
                </a:solidFill>
              </a:rPr>
              <a:t>mẫu</a:t>
            </a:r>
            <a:r>
              <a:rPr lang="en-US" sz="2000" dirty="0">
                <a:solidFill>
                  <a:schemeClr val="tx2">
                    <a:lumMod val="75000"/>
                  </a:schemeClr>
                </a:solidFill>
              </a:rPr>
              <a:t> </a:t>
            </a:r>
            <a:r>
              <a:rPr lang="en-US" sz="2000" dirty="0" err="1">
                <a:solidFill>
                  <a:schemeClr val="tx2">
                    <a:lumMod val="75000"/>
                  </a:schemeClr>
                </a:solidFill>
              </a:rPr>
              <a:t>mực</a:t>
            </a:r>
            <a:r>
              <a:rPr lang="en-US" sz="2000" dirty="0">
                <a:solidFill>
                  <a:schemeClr val="tx2">
                    <a:lumMod val="75000"/>
                  </a:schemeClr>
                </a:solidFill>
              </a:rPr>
              <a:t>, </a:t>
            </a:r>
            <a:r>
              <a:rPr lang="en-US" sz="2000" dirty="0" err="1">
                <a:solidFill>
                  <a:schemeClr val="tx2">
                    <a:lumMod val="75000"/>
                  </a:schemeClr>
                </a:solidFill>
              </a:rPr>
              <a:t>trong</a:t>
            </a:r>
            <a:r>
              <a:rPr lang="en-US" sz="2000" dirty="0">
                <a:solidFill>
                  <a:schemeClr val="tx2">
                    <a:lumMod val="75000"/>
                  </a:schemeClr>
                </a:solidFill>
              </a:rPr>
              <a:t> </a:t>
            </a:r>
            <a:r>
              <a:rPr lang="en-US" sz="2000" dirty="0" err="1">
                <a:solidFill>
                  <a:schemeClr val="tx2">
                    <a:lumMod val="75000"/>
                  </a:schemeClr>
                </a:solidFill>
              </a:rPr>
              <a:t>sáng</a:t>
            </a:r>
            <a:r>
              <a:rPr lang="en-US" sz="2000" dirty="0">
                <a:solidFill>
                  <a:schemeClr val="tx2">
                    <a:lumMod val="75000"/>
                  </a:schemeClr>
                </a:solidFill>
              </a:rPr>
              <a:t>, </a:t>
            </a:r>
            <a:r>
              <a:rPr lang="en-US" sz="2000" dirty="0" err="1">
                <a:solidFill>
                  <a:schemeClr val="tx2">
                    <a:lumMod val="75000"/>
                  </a:schemeClr>
                </a:solidFill>
              </a:rPr>
              <a:t>không</a:t>
            </a:r>
            <a:r>
              <a:rPr lang="en-US" sz="2000" dirty="0">
                <a:solidFill>
                  <a:schemeClr val="tx2">
                    <a:lumMod val="75000"/>
                  </a:schemeClr>
                </a:solidFill>
              </a:rPr>
              <a:t> </a:t>
            </a:r>
            <a:r>
              <a:rPr lang="en-US" sz="2000" dirty="0" err="1">
                <a:solidFill>
                  <a:schemeClr val="tx2">
                    <a:lumMod val="75000"/>
                  </a:schemeClr>
                </a:solidFill>
              </a:rPr>
              <a:t>tha</a:t>
            </a:r>
            <a:r>
              <a:rPr lang="en-US" sz="2000" dirty="0">
                <a:solidFill>
                  <a:schemeClr val="tx2">
                    <a:lumMod val="75000"/>
                  </a:schemeClr>
                </a:solidFill>
              </a:rPr>
              <a:t> </a:t>
            </a:r>
            <a:r>
              <a:rPr lang="en-US" sz="2000" dirty="0" err="1">
                <a:solidFill>
                  <a:schemeClr val="tx2">
                    <a:lumMod val="75000"/>
                  </a:schemeClr>
                </a:solidFill>
              </a:rPr>
              <a:t>hóa</a:t>
            </a:r>
            <a:r>
              <a:rPr lang="en-US" sz="2000" dirty="0">
                <a:solidFill>
                  <a:schemeClr val="tx2">
                    <a:lumMod val="75000"/>
                  </a:schemeClr>
                </a:solidFill>
              </a:rPr>
              <a:t>. </a:t>
            </a:r>
          </a:p>
        </p:txBody>
      </p:sp>
      <p:sp>
        <p:nvSpPr>
          <p:cNvPr id="11" name="Rectangle 10"/>
          <p:cNvSpPr/>
          <p:nvPr/>
        </p:nvSpPr>
        <p:spPr>
          <a:xfrm>
            <a:off x="2860675" y="4343400"/>
            <a:ext cx="3082925" cy="1323439"/>
          </a:xfrm>
          <a:prstGeom prst="rect">
            <a:avLst/>
          </a:prstGeom>
        </p:spPr>
        <p:txBody>
          <a:bodyPr wrap="square">
            <a:spAutoFit/>
          </a:bodyPr>
          <a:lstStyle/>
          <a:p>
            <a:pPr algn="ctr"/>
            <a:r>
              <a:rPr lang="en-US" sz="2000" dirty="0" err="1" smtClean="0">
                <a:solidFill>
                  <a:srgbClr val="008000"/>
                </a:solidFill>
              </a:rPr>
              <a:t>vợ</a:t>
            </a:r>
            <a:r>
              <a:rPr lang="en-US" sz="2000" dirty="0" smtClean="0">
                <a:solidFill>
                  <a:srgbClr val="008000"/>
                </a:solidFill>
              </a:rPr>
              <a:t> </a:t>
            </a:r>
            <a:r>
              <a:rPr lang="en-US" sz="2000" dirty="0">
                <a:solidFill>
                  <a:srgbClr val="008000"/>
                </a:solidFill>
              </a:rPr>
              <a:t>con, </a:t>
            </a:r>
            <a:r>
              <a:rPr lang="en-US" sz="2000" dirty="0" err="1">
                <a:solidFill>
                  <a:srgbClr val="008000"/>
                </a:solidFill>
              </a:rPr>
              <a:t>dòng</a:t>
            </a:r>
            <a:r>
              <a:rPr lang="en-US" sz="2000" dirty="0">
                <a:solidFill>
                  <a:srgbClr val="008000"/>
                </a:solidFill>
              </a:rPr>
              <a:t> </a:t>
            </a:r>
            <a:r>
              <a:rPr lang="en-US" sz="2000" dirty="0" err="1">
                <a:solidFill>
                  <a:srgbClr val="008000"/>
                </a:solidFill>
              </a:rPr>
              <a:t>tộc</a:t>
            </a:r>
            <a:r>
              <a:rPr lang="en-US" sz="2000" dirty="0">
                <a:solidFill>
                  <a:srgbClr val="008000"/>
                </a:solidFill>
              </a:rPr>
              <a:t> </a:t>
            </a:r>
            <a:r>
              <a:rPr lang="en-US" sz="2000" dirty="0" err="1">
                <a:solidFill>
                  <a:srgbClr val="008000"/>
                </a:solidFill>
              </a:rPr>
              <a:t>phải</a:t>
            </a:r>
            <a:r>
              <a:rPr lang="en-US" sz="2000" dirty="0">
                <a:solidFill>
                  <a:srgbClr val="008000"/>
                </a:solidFill>
              </a:rPr>
              <a:t> </a:t>
            </a:r>
            <a:r>
              <a:rPr lang="en-US" sz="2000" dirty="0" err="1">
                <a:solidFill>
                  <a:srgbClr val="008000"/>
                </a:solidFill>
              </a:rPr>
              <a:t>có</a:t>
            </a:r>
            <a:r>
              <a:rPr lang="en-US" sz="2000" dirty="0">
                <a:solidFill>
                  <a:srgbClr val="008000"/>
                </a:solidFill>
              </a:rPr>
              <a:t> </a:t>
            </a:r>
            <a:r>
              <a:rPr lang="en-US" sz="2000" dirty="0" err="1">
                <a:solidFill>
                  <a:srgbClr val="008000"/>
                </a:solidFill>
              </a:rPr>
              <a:t>nề</a:t>
            </a:r>
            <a:r>
              <a:rPr lang="en-US" sz="2000" dirty="0">
                <a:solidFill>
                  <a:srgbClr val="008000"/>
                </a:solidFill>
              </a:rPr>
              <a:t> </a:t>
            </a:r>
            <a:r>
              <a:rPr lang="en-US" sz="2000" dirty="0" err="1" smtClean="0">
                <a:solidFill>
                  <a:srgbClr val="008000"/>
                </a:solidFill>
              </a:rPr>
              <a:t>nếp</a:t>
            </a:r>
            <a:r>
              <a:rPr lang="en-US" sz="2000" dirty="0" smtClean="0">
                <a:solidFill>
                  <a:srgbClr val="008000"/>
                </a:solidFill>
              </a:rPr>
              <a:t>; </a:t>
            </a:r>
            <a:r>
              <a:rPr lang="en-US" sz="2000" dirty="0" err="1" smtClean="0">
                <a:solidFill>
                  <a:srgbClr val="008000"/>
                </a:solidFill>
              </a:rPr>
              <a:t>bạn</a:t>
            </a:r>
            <a:r>
              <a:rPr lang="en-US" sz="2000" dirty="0" smtClean="0">
                <a:solidFill>
                  <a:srgbClr val="008000"/>
                </a:solidFill>
              </a:rPr>
              <a:t> </a:t>
            </a:r>
            <a:r>
              <a:rPr lang="en-US" sz="2000" dirty="0" err="1">
                <a:solidFill>
                  <a:srgbClr val="008000"/>
                </a:solidFill>
              </a:rPr>
              <a:t>bè</a:t>
            </a:r>
            <a:r>
              <a:rPr lang="en-US" sz="2000" dirty="0">
                <a:solidFill>
                  <a:srgbClr val="008000"/>
                </a:solidFill>
              </a:rPr>
              <a:t>, </a:t>
            </a:r>
            <a:r>
              <a:rPr lang="en-US" sz="2000" dirty="0" err="1">
                <a:solidFill>
                  <a:srgbClr val="008000"/>
                </a:solidFill>
              </a:rPr>
              <a:t>chiến</a:t>
            </a:r>
            <a:r>
              <a:rPr lang="en-US" sz="2000" dirty="0">
                <a:solidFill>
                  <a:srgbClr val="008000"/>
                </a:solidFill>
              </a:rPr>
              <a:t> </a:t>
            </a:r>
            <a:r>
              <a:rPr lang="en-US" sz="2000" dirty="0" err="1">
                <a:solidFill>
                  <a:srgbClr val="008000"/>
                </a:solidFill>
              </a:rPr>
              <a:t>hữu</a:t>
            </a:r>
            <a:r>
              <a:rPr lang="en-US" sz="2000" dirty="0">
                <a:solidFill>
                  <a:srgbClr val="008000"/>
                </a:solidFill>
              </a:rPr>
              <a:t> </a:t>
            </a:r>
            <a:r>
              <a:rPr lang="en-US" sz="2000" dirty="0" err="1">
                <a:solidFill>
                  <a:srgbClr val="008000"/>
                </a:solidFill>
              </a:rPr>
              <a:t>phải</a:t>
            </a:r>
            <a:r>
              <a:rPr lang="en-US" sz="2000" dirty="0">
                <a:solidFill>
                  <a:srgbClr val="008000"/>
                </a:solidFill>
              </a:rPr>
              <a:t> </a:t>
            </a:r>
            <a:r>
              <a:rPr lang="en-US" sz="2000" dirty="0" err="1">
                <a:solidFill>
                  <a:srgbClr val="008000"/>
                </a:solidFill>
              </a:rPr>
              <a:t>giữ</a:t>
            </a:r>
            <a:r>
              <a:rPr lang="en-US" sz="2000" dirty="0">
                <a:solidFill>
                  <a:srgbClr val="008000"/>
                </a:solidFill>
              </a:rPr>
              <a:t> </a:t>
            </a:r>
            <a:r>
              <a:rPr lang="en-US" sz="2000" dirty="0" err="1">
                <a:solidFill>
                  <a:srgbClr val="008000"/>
                </a:solidFill>
              </a:rPr>
              <a:t>nghiêm</a:t>
            </a:r>
            <a:r>
              <a:rPr lang="en-US" sz="2000" dirty="0">
                <a:solidFill>
                  <a:srgbClr val="008000"/>
                </a:solidFill>
              </a:rPr>
              <a:t> </a:t>
            </a:r>
            <a:r>
              <a:rPr lang="en-US" sz="2000" dirty="0" err="1">
                <a:solidFill>
                  <a:srgbClr val="008000"/>
                </a:solidFill>
              </a:rPr>
              <a:t>những</a:t>
            </a:r>
            <a:r>
              <a:rPr lang="en-US" sz="2000" dirty="0">
                <a:solidFill>
                  <a:srgbClr val="008000"/>
                </a:solidFill>
              </a:rPr>
              <a:t> </a:t>
            </a:r>
            <a:r>
              <a:rPr lang="en-US" sz="2000" dirty="0" err="1" smtClean="0">
                <a:solidFill>
                  <a:srgbClr val="008000"/>
                </a:solidFill>
              </a:rPr>
              <a:t>giá</a:t>
            </a:r>
            <a:r>
              <a:rPr lang="en-US" sz="2000" dirty="0">
                <a:solidFill>
                  <a:srgbClr val="008000"/>
                </a:solidFill>
              </a:rPr>
              <a:t> </a:t>
            </a:r>
            <a:r>
              <a:rPr lang="en-US" sz="2000" dirty="0" err="1">
                <a:solidFill>
                  <a:srgbClr val="008000"/>
                </a:solidFill>
              </a:rPr>
              <a:t>trị</a:t>
            </a:r>
            <a:r>
              <a:rPr lang="en-US" sz="2000" dirty="0">
                <a:solidFill>
                  <a:srgbClr val="008000"/>
                </a:solidFill>
              </a:rPr>
              <a:t> </a:t>
            </a:r>
            <a:r>
              <a:rPr lang="en-US" sz="2000" dirty="0" err="1">
                <a:solidFill>
                  <a:srgbClr val="008000"/>
                </a:solidFill>
              </a:rPr>
              <a:t>chuẩn</a:t>
            </a:r>
            <a:r>
              <a:rPr lang="en-US" sz="2000" dirty="0">
                <a:solidFill>
                  <a:srgbClr val="008000"/>
                </a:solidFill>
              </a:rPr>
              <a:t> </a:t>
            </a:r>
            <a:r>
              <a:rPr lang="en-US" sz="2000" dirty="0" err="1">
                <a:solidFill>
                  <a:srgbClr val="008000"/>
                </a:solidFill>
              </a:rPr>
              <a:t>mực</a:t>
            </a:r>
            <a:r>
              <a:rPr lang="en-US" sz="2000" dirty="0">
                <a:solidFill>
                  <a:srgbClr val="008000"/>
                </a:solidFill>
              </a:rPr>
              <a:t> </a:t>
            </a:r>
          </a:p>
        </p:txBody>
      </p:sp>
      <p:sp>
        <p:nvSpPr>
          <p:cNvPr id="12" name="Rectangle 11"/>
          <p:cNvSpPr/>
          <p:nvPr/>
        </p:nvSpPr>
        <p:spPr>
          <a:xfrm>
            <a:off x="5943600" y="4343400"/>
            <a:ext cx="3141736" cy="1323439"/>
          </a:xfrm>
          <a:prstGeom prst="rect">
            <a:avLst/>
          </a:prstGeom>
        </p:spPr>
        <p:txBody>
          <a:bodyPr wrap="square">
            <a:spAutoFit/>
          </a:bodyPr>
          <a:lstStyle/>
          <a:p>
            <a:pPr algn="ctr"/>
            <a:r>
              <a:rPr lang="en-US" sz="2000" dirty="0" err="1">
                <a:solidFill>
                  <a:srgbClr val="800000"/>
                </a:solidFill>
              </a:rPr>
              <a:t>phải</a:t>
            </a:r>
            <a:r>
              <a:rPr lang="en-US" sz="2000" dirty="0">
                <a:solidFill>
                  <a:srgbClr val="800000"/>
                </a:solidFill>
              </a:rPr>
              <a:t> </a:t>
            </a:r>
            <a:r>
              <a:rPr lang="en-US" sz="2000" dirty="0" err="1">
                <a:solidFill>
                  <a:srgbClr val="800000"/>
                </a:solidFill>
              </a:rPr>
              <a:t>luôn</a:t>
            </a:r>
            <a:r>
              <a:rPr lang="en-US" sz="2000" dirty="0">
                <a:solidFill>
                  <a:srgbClr val="800000"/>
                </a:solidFill>
              </a:rPr>
              <a:t> </a:t>
            </a:r>
            <a:r>
              <a:rPr lang="en-US" sz="2000" dirty="0" err="1">
                <a:solidFill>
                  <a:srgbClr val="800000"/>
                </a:solidFill>
              </a:rPr>
              <a:t>tận</a:t>
            </a:r>
            <a:r>
              <a:rPr lang="en-US" sz="2000" dirty="0">
                <a:solidFill>
                  <a:srgbClr val="800000"/>
                </a:solidFill>
              </a:rPr>
              <a:t> </a:t>
            </a:r>
            <a:r>
              <a:rPr lang="en-US" sz="2000" dirty="0" err="1">
                <a:solidFill>
                  <a:srgbClr val="800000"/>
                </a:solidFill>
              </a:rPr>
              <a:t>tụy</a:t>
            </a:r>
            <a:r>
              <a:rPr lang="en-US" sz="2000" dirty="0">
                <a:solidFill>
                  <a:srgbClr val="800000"/>
                </a:solidFill>
              </a:rPr>
              <a:t> </a:t>
            </a:r>
            <a:r>
              <a:rPr lang="en-US" sz="2000" dirty="0" err="1">
                <a:solidFill>
                  <a:srgbClr val="800000"/>
                </a:solidFill>
              </a:rPr>
              <a:t>phục</a:t>
            </a:r>
            <a:r>
              <a:rPr lang="en-US" sz="2000" dirty="0">
                <a:solidFill>
                  <a:srgbClr val="800000"/>
                </a:solidFill>
              </a:rPr>
              <a:t> </a:t>
            </a:r>
            <a:r>
              <a:rPr lang="en-US" sz="2000" dirty="0" err="1">
                <a:solidFill>
                  <a:srgbClr val="800000"/>
                </a:solidFill>
              </a:rPr>
              <a:t>vụ</a:t>
            </a:r>
            <a:r>
              <a:rPr lang="en-US" sz="2000" dirty="0">
                <a:solidFill>
                  <a:srgbClr val="800000"/>
                </a:solidFill>
              </a:rPr>
              <a:t> </a:t>
            </a:r>
            <a:r>
              <a:rPr lang="en-US" sz="2000" dirty="0" err="1">
                <a:solidFill>
                  <a:srgbClr val="800000"/>
                </a:solidFill>
              </a:rPr>
              <a:t>N.dân</a:t>
            </a:r>
            <a:r>
              <a:rPr lang="en-US" sz="2000" dirty="0">
                <a:solidFill>
                  <a:srgbClr val="800000"/>
                </a:solidFill>
              </a:rPr>
              <a:t>, </a:t>
            </a:r>
            <a:r>
              <a:rPr lang="en-US" sz="2000" dirty="0" err="1">
                <a:solidFill>
                  <a:srgbClr val="800000"/>
                </a:solidFill>
              </a:rPr>
              <a:t>chấp</a:t>
            </a:r>
            <a:r>
              <a:rPr lang="en-US" sz="2000" dirty="0">
                <a:solidFill>
                  <a:srgbClr val="800000"/>
                </a:solidFill>
              </a:rPr>
              <a:t> </a:t>
            </a:r>
            <a:r>
              <a:rPr lang="en-US" sz="2000" dirty="0" err="1">
                <a:solidFill>
                  <a:srgbClr val="800000"/>
                </a:solidFill>
              </a:rPr>
              <a:t>hành</a:t>
            </a:r>
            <a:r>
              <a:rPr lang="en-US" sz="2000" dirty="0">
                <a:solidFill>
                  <a:srgbClr val="800000"/>
                </a:solidFill>
              </a:rPr>
              <a:t> </a:t>
            </a:r>
            <a:r>
              <a:rPr lang="en-US" sz="2000" dirty="0" err="1">
                <a:solidFill>
                  <a:srgbClr val="800000"/>
                </a:solidFill>
              </a:rPr>
              <a:t>pháp</a:t>
            </a:r>
            <a:r>
              <a:rPr lang="en-US" sz="2000" dirty="0">
                <a:solidFill>
                  <a:srgbClr val="800000"/>
                </a:solidFill>
              </a:rPr>
              <a:t> </a:t>
            </a:r>
            <a:r>
              <a:rPr lang="en-US" sz="2000" dirty="0" err="1">
                <a:solidFill>
                  <a:srgbClr val="800000"/>
                </a:solidFill>
              </a:rPr>
              <a:t>luật</a:t>
            </a:r>
            <a:r>
              <a:rPr lang="en-US" sz="2000" dirty="0">
                <a:solidFill>
                  <a:srgbClr val="800000"/>
                </a:solidFill>
              </a:rPr>
              <a:t>, </a:t>
            </a:r>
            <a:r>
              <a:rPr lang="en-US" sz="2000" dirty="0" err="1">
                <a:solidFill>
                  <a:srgbClr val="800000"/>
                </a:solidFill>
              </a:rPr>
              <a:t>để</a:t>
            </a:r>
            <a:r>
              <a:rPr lang="en-US" sz="2000" dirty="0">
                <a:solidFill>
                  <a:srgbClr val="800000"/>
                </a:solidFill>
              </a:rPr>
              <a:t> ND </a:t>
            </a:r>
            <a:r>
              <a:rPr lang="en-US" sz="2000" dirty="0" err="1">
                <a:solidFill>
                  <a:srgbClr val="800000"/>
                </a:solidFill>
              </a:rPr>
              <a:t>nhìn</a:t>
            </a:r>
            <a:r>
              <a:rPr lang="en-US" sz="2000" dirty="0">
                <a:solidFill>
                  <a:srgbClr val="800000"/>
                </a:solidFill>
              </a:rPr>
              <a:t> </a:t>
            </a:r>
            <a:r>
              <a:rPr lang="en-US" sz="2000" dirty="0" err="1">
                <a:solidFill>
                  <a:srgbClr val="800000"/>
                </a:solidFill>
              </a:rPr>
              <a:t>vào</a:t>
            </a:r>
            <a:r>
              <a:rPr lang="en-US" sz="2000" dirty="0">
                <a:solidFill>
                  <a:srgbClr val="800000"/>
                </a:solidFill>
              </a:rPr>
              <a:t> </a:t>
            </a:r>
            <a:r>
              <a:rPr lang="en-US" sz="2000" dirty="0" err="1">
                <a:solidFill>
                  <a:srgbClr val="800000"/>
                </a:solidFill>
              </a:rPr>
              <a:t>đó</a:t>
            </a:r>
            <a:r>
              <a:rPr lang="en-US" sz="2000" dirty="0">
                <a:solidFill>
                  <a:srgbClr val="800000"/>
                </a:solidFill>
              </a:rPr>
              <a:t> </a:t>
            </a:r>
            <a:r>
              <a:rPr lang="en-US" sz="2000" dirty="0" err="1">
                <a:solidFill>
                  <a:srgbClr val="800000"/>
                </a:solidFill>
              </a:rPr>
              <a:t>mà</a:t>
            </a:r>
            <a:r>
              <a:rPr lang="en-US" sz="2000" dirty="0">
                <a:solidFill>
                  <a:srgbClr val="800000"/>
                </a:solidFill>
              </a:rPr>
              <a:t> </a:t>
            </a:r>
            <a:r>
              <a:rPr lang="en-US" sz="2000" dirty="0" err="1">
                <a:solidFill>
                  <a:srgbClr val="800000"/>
                </a:solidFill>
              </a:rPr>
              <a:t>noi</a:t>
            </a:r>
            <a:r>
              <a:rPr lang="en-US" sz="2000" dirty="0">
                <a:solidFill>
                  <a:srgbClr val="800000"/>
                </a:solidFill>
              </a:rPr>
              <a:t> </a:t>
            </a:r>
            <a:r>
              <a:rPr lang="en-US" sz="2000" dirty="0" err="1">
                <a:solidFill>
                  <a:srgbClr val="800000"/>
                </a:solidFill>
              </a:rPr>
              <a:t>theo.</a:t>
            </a:r>
            <a:endParaRPr lang="en-US" sz="2000" dirty="0">
              <a:solidFill>
                <a:srgbClr val="800000"/>
              </a:solidFill>
            </a:endParaRPr>
          </a:p>
        </p:txBody>
      </p:sp>
      <p:sp>
        <p:nvSpPr>
          <p:cNvPr id="62" name="AutoShape 3"/>
          <p:cNvSpPr>
            <a:spLocks noChangeArrowheads="1"/>
          </p:cNvSpPr>
          <p:nvPr/>
        </p:nvSpPr>
        <p:spPr bwMode="gray">
          <a:xfrm>
            <a:off x="304530" y="5943600"/>
            <a:ext cx="8464305" cy="838200"/>
          </a:xfrm>
          <a:prstGeom prst="roundRect">
            <a:avLst>
              <a:gd name="adj" fmla="val 9481"/>
            </a:avLst>
          </a:prstGeom>
          <a:noFill/>
          <a:ln w="31750">
            <a:solidFill>
              <a:schemeClr val="tx1"/>
            </a:solidFill>
            <a:round/>
            <a:headEnd/>
            <a:tailEnd/>
          </a:ln>
          <a:effectLst/>
          <a:extLst>
            <a:ext uri="{909E8E84-426E-40DD-AFC4-6F175D3DCCD1}">
              <a14:hiddenFill xmlns:a14="http://schemas.microsoft.com/office/drawing/2010/main">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US"/>
          </a:p>
        </p:txBody>
      </p:sp>
      <p:grpSp>
        <p:nvGrpSpPr>
          <p:cNvPr id="63" name="Group 4"/>
          <p:cNvGrpSpPr>
            <a:grpSpLocks/>
          </p:cNvGrpSpPr>
          <p:nvPr/>
        </p:nvGrpSpPr>
        <p:grpSpPr bwMode="auto">
          <a:xfrm>
            <a:off x="870844" y="5695890"/>
            <a:ext cx="7036922" cy="379557"/>
            <a:chOff x="624" y="672"/>
            <a:chExt cx="1773" cy="240"/>
          </a:xfrm>
          <a:solidFill>
            <a:schemeClr val="accent2">
              <a:lumMod val="75000"/>
            </a:schemeClr>
          </a:solidFill>
        </p:grpSpPr>
        <p:sp>
          <p:nvSpPr>
            <p:cNvPr id="64" name="AutoShape 5"/>
            <p:cNvSpPr>
              <a:spLocks noChangeArrowheads="1"/>
            </p:cNvSpPr>
            <p:nvPr/>
          </p:nvSpPr>
          <p:spPr bwMode="gray">
            <a:xfrm>
              <a:off x="624" y="672"/>
              <a:ext cx="1773" cy="240"/>
            </a:xfrm>
            <a:prstGeom prst="roundRect">
              <a:avLst>
                <a:gd name="adj" fmla="val 27917"/>
              </a:avLst>
            </a:prstGeom>
            <a:grp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 name="AutoShape 6"/>
            <p:cNvSpPr>
              <a:spLocks noChangeArrowheads="1"/>
            </p:cNvSpPr>
            <p:nvPr/>
          </p:nvSpPr>
          <p:spPr bwMode="gray">
            <a:xfrm>
              <a:off x="636" y="674"/>
              <a:ext cx="1748" cy="108"/>
            </a:xfrm>
            <a:prstGeom prst="roundRect">
              <a:avLst>
                <a:gd name="adj" fmla="val 50000"/>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en-US"/>
            </a:p>
          </p:txBody>
        </p:sp>
      </p:grpSp>
      <p:sp>
        <p:nvSpPr>
          <p:cNvPr id="66" name="Rectangle 28"/>
          <p:cNvSpPr>
            <a:spLocks noChangeArrowheads="1"/>
          </p:cNvSpPr>
          <p:nvPr/>
        </p:nvSpPr>
        <p:spPr bwMode="black">
          <a:xfrm>
            <a:off x="918471" y="5695890"/>
            <a:ext cx="71112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err="1">
                <a:solidFill>
                  <a:srgbClr val="FFFF00"/>
                </a:solidFill>
              </a:rPr>
              <a:t>Bốn</a:t>
            </a:r>
            <a:r>
              <a:rPr lang="en-US" sz="2000" b="1" dirty="0">
                <a:solidFill>
                  <a:srgbClr val="FFFF00"/>
                </a:solidFill>
              </a:rPr>
              <a:t>: </a:t>
            </a:r>
            <a:r>
              <a:rPr lang="en-US" sz="2000" b="1" dirty="0" err="1">
                <a:solidFill>
                  <a:srgbClr val="FFFF00"/>
                </a:solidFill>
              </a:rPr>
              <a:t>Giáo</a:t>
            </a:r>
            <a:r>
              <a:rPr lang="en-US" sz="2000" b="1" dirty="0">
                <a:solidFill>
                  <a:srgbClr val="FFFF00"/>
                </a:solidFill>
              </a:rPr>
              <a:t> </a:t>
            </a:r>
            <a:r>
              <a:rPr lang="en-US" sz="2000" b="1" dirty="0" err="1">
                <a:solidFill>
                  <a:srgbClr val="FFFF00"/>
                </a:solidFill>
              </a:rPr>
              <a:t>dục</a:t>
            </a:r>
            <a:r>
              <a:rPr lang="en-US" sz="2000" b="1" dirty="0">
                <a:solidFill>
                  <a:srgbClr val="FFFF00"/>
                </a:solidFill>
              </a:rPr>
              <a:t> </a:t>
            </a:r>
            <a:r>
              <a:rPr lang="en-US" sz="2000" b="1" dirty="0" err="1">
                <a:solidFill>
                  <a:srgbClr val="FFFF00"/>
                </a:solidFill>
              </a:rPr>
              <a:t>bằng</a:t>
            </a:r>
            <a:r>
              <a:rPr lang="en-US" sz="2000" b="1" dirty="0">
                <a:solidFill>
                  <a:srgbClr val="FFFF00"/>
                </a:solidFill>
              </a:rPr>
              <a:t> </a:t>
            </a:r>
            <a:r>
              <a:rPr lang="en-US" sz="2000" b="1" dirty="0" err="1">
                <a:solidFill>
                  <a:srgbClr val="FFFF00"/>
                </a:solidFill>
              </a:rPr>
              <a:t>việc</a:t>
            </a:r>
            <a:r>
              <a:rPr lang="en-US" sz="2000" b="1" dirty="0">
                <a:solidFill>
                  <a:srgbClr val="FFFF00"/>
                </a:solidFill>
              </a:rPr>
              <a:t> </a:t>
            </a:r>
            <a:r>
              <a:rPr lang="en-US" sz="2000" b="1" dirty="0" err="1">
                <a:solidFill>
                  <a:srgbClr val="FFFF00"/>
                </a:solidFill>
              </a:rPr>
              <a:t>nêu</a:t>
            </a:r>
            <a:r>
              <a:rPr lang="en-US" sz="2000" b="1" dirty="0">
                <a:solidFill>
                  <a:srgbClr val="FFFF00"/>
                </a:solidFill>
              </a:rPr>
              <a:t> </a:t>
            </a:r>
            <a:r>
              <a:rPr lang="en-US" sz="2000" b="1" dirty="0" err="1" smtClean="0">
                <a:solidFill>
                  <a:srgbClr val="FFFF00"/>
                </a:solidFill>
              </a:rPr>
              <a:t>gương</a:t>
            </a:r>
            <a:r>
              <a:rPr lang="en-US" sz="2000" b="1" dirty="0" smtClean="0">
                <a:solidFill>
                  <a:srgbClr val="FFFF00"/>
                </a:solidFill>
              </a:rPr>
              <a:t> NTVT </a:t>
            </a:r>
            <a:r>
              <a:rPr lang="en-US" sz="2000" b="1" dirty="0" err="1" smtClean="0">
                <a:solidFill>
                  <a:srgbClr val="FFFF00"/>
                </a:solidFill>
              </a:rPr>
              <a:t>trong</a:t>
            </a:r>
            <a:r>
              <a:rPr lang="en-US" sz="2000" b="1" dirty="0" smtClean="0">
                <a:solidFill>
                  <a:srgbClr val="FFFF00"/>
                </a:solidFill>
              </a:rPr>
              <a:t> </a:t>
            </a:r>
            <a:r>
              <a:rPr lang="en-US" sz="2000" b="1" dirty="0" err="1" smtClean="0">
                <a:solidFill>
                  <a:srgbClr val="FFFF00"/>
                </a:solidFill>
              </a:rPr>
              <a:t>xã</a:t>
            </a:r>
            <a:r>
              <a:rPr lang="en-US" sz="2000" b="1" dirty="0" smtClean="0">
                <a:solidFill>
                  <a:srgbClr val="FFFF00"/>
                </a:solidFill>
              </a:rPr>
              <a:t> </a:t>
            </a:r>
            <a:r>
              <a:rPr lang="en-US" sz="2000" b="1" dirty="0" err="1" smtClean="0">
                <a:solidFill>
                  <a:srgbClr val="FFFF00"/>
                </a:solidFill>
              </a:rPr>
              <a:t>hội</a:t>
            </a:r>
            <a:endParaRPr lang="en-US" sz="2000" b="1" dirty="0">
              <a:solidFill>
                <a:srgbClr val="FFFF00"/>
              </a:solidFill>
              <a:cs typeface="Arial" charset="0"/>
            </a:endParaRPr>
          </a:p>
        </p:txBody>
      </p:sp>
      <p:sp>
        <p:nvSpPr>
          <p:cNvPr id="67" name="Rectangle 30"/>
          <p:cNvSpPr>
            <a:spLocks noChangeArrowheads="1"/>
          </p:cNvSpPr>
          <p:nvPr/>
        </p:nvSpPr>
        <p:spPr bwMode="black">
          <a:xfrm>
            <a:off x="298190" y="6073914"/>
            <a:ext cx="86172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err="1">
                <a:solidFill>
                  <a:schemeClr val="tx2">
                    <a:lumMod val="60000"/>
                    <a:lumOff val="40000"/>
                  </a:schemeClr>
                </a:solidFill>
              </a:rPr>
              <a:t>C</a:t>
            </a:r>
            <a:r>
              <a:rPr lang="en-US" sz="2000" b="1" dirty="0" err="1" smtClean="0">
                <a:solidFill>
                  <a:schemeClr val="tx2">
                    <a:lumMod val="60000"/>
                    <a:lumOff val="40000"/>
                  </a:schemeClr>
                </a:solidFill>
              </a:rPr>
              <a:t>ần</a:t>
            </a:r>
            <a:r>
              <a:rPr lang="en-US" sz="2000" b="1" dirty="0" smtClean="0">
                <a:solidFill>
                  <a:schemeClr val="tx2">
                    <a:lumMod val="60000"/>
                    <a:lumOff val="40000"/>
                  </a:schemeClr>
                </a:solidFill>
              </a:rPr>
              <a:t> </a:t>
            </a:r>
            <a:r>
              <a:rPr lang="en-US" sz="2000" b="1" dirty="0" err="1">
                <a:solidFill>
                  <a:schemeClr val="tx2">
                    <a:lumMod val="60000"/>
                    <a:lumOff val="40000"/>
                  </a:schemeClr>
                </a:solidFill>
              </a:rPr>
              <a:t>lấy</a:t>
            </a:r>
            <a:r>
              <a:rPr lang="en-US" sz="2000" b="1" dirty="0">
                <a:solidFill>
                  <a:schemeClr val="tx2">
                    <a:lumMod val="60000"/>
                    <a:lumOff val="40000"/>
                  </a:schemeClr>
                </a:solidFill>
              </a:rPr>
              <a:t> </a:t>
            </a:r>
            <a:r>
              <a:rPr lang="en-US" sz="2000" b="1" dirty="0" err="1">
                <a:solidFill>
                  <a:schemeClr val="tx2">
                    <a:lumMod val="60000"/>
                    <a:lumOff val="40000"/>
                  </a:schemeClr>
                </a:solidFill>
              </a:rPr>
              <a:t>gương</a:t>
            </a:r>
            <a:r>
              <a:rPr lang="en-US" sz="2000" b="1" dirty="0">
                <a:solidFill>
                  <a:schemeClr val="tx2">
                    <a:lumMod val="60000"/>
                    <a:lumOff val="40000"/>
                  </a:schemeClr>
                </a:solidFill>
              </a:rPr>
              <a:t> </a:t>
            </a:r>
            <a:r>
              <a:rPr lang="en-US" sz="2000" b="1" dirty="0" err="1">
                <a:solidFill>
                  <a:schemeClr val="tx2">
                    <a:lumMod val="60000"/>
                    <a:lumOff val="40000"/>
                  </a:schemeClr>
                </a:solidFill>
              </a:rPr>
              <a:t>người</a:t>
            </a:r>
            <a:r>
              <a:rPr lang="en-US" sz="2000" b="1" dirty="0">
                <a:solidFill>
                  <a:schemeClr val="tx2">
                    <a:lumMod val="60000"/>
                    <a:lumOff val="40000"/>
                  </a:schemeClr>
                </a:solidFill>
              </a:rPr>
              <a:t> </a:t>
            </a:r>
            <a:r>
              <a:rPr lang="en-US" sz="2000" b="1" dirty="0" err="1">
                <a:solidFill>
                  <a:schemeClr val="tx2">
                    <a:lumMod val="60000"/>
                    <a:lumOff val="40000"/>
                  </a:schemeClr>
                </a:solidFill>
              </a:rPr>
              <a:t>tốt</a:t>
            </a:r>
            <a:r>
              <a:rPr lang="en-US" sz="2000" b="1" dirty="0">
                <a:solidFill>
                  <a:schemeClr val="tx2">
                    <a:lumMod val="60000"/>
                    <a:lumOff val="40000"/>
                  </a:schemeClr>
                </a:solidFill>
              </a:rPr>
              <a:t> </a:t>
            </a:r>
            <a:r>
              <a:rPr lang="en-US" sz="2000" b="1" dirty="0" err="1">
                <a:solidFill>
                  <a:schemeClr val="tx2">
                    <a:lumMod val="60000"/>
                    <a:lumOff val="40000"/>
                  </a:schemeClr>
                </a:solidFill>
              </a:rPr>
              <a:t>việc</a:t>
            </a:r>
            <a:r>
              <a:rPr lang="en-US" sz="2000" b="1" dirty="0">
                <a:solidFill>
                  <a:schemeClr val="tx2">
                    <a:lumMod val="60000"/>
                    <a:lumOff val="40000"/>
                  </a:schemeClr>
                </a:solidFill>
              </a:rPr>
              <a:t> </a:t>
            </a:r>
            <a:r>
              <a:rPr lang="en-US" sz="2000" b="1" dirty="0" err="1">
                <a:solidFill>
                  <a:schemeClr val="tx2">
                    <a:lumMod val="60000"/>
                    <a:lumOff val="40000"/>
                  </a:schemeClr>
                </a:solidFill>
              </a:rPr>
              <a:t>tốt</a:t>
            </a:r>
            <a:r>
              <a:rPr lang="en-US" sz="2000" b="1" dirty="0">
                <a:solidFill>
                  <a:schemeClr val="tx2">
                    <a:lumMod val="60000"/>
                    <a:lumOff val="40000"/>
                  </a:schemeClr>
                </a:solidFill>
              </a:rPr>
              <a:t> </a:t>
            </a:r>
            <a:r>
              <a:rPr lang="en-US" sz="2000" b="1" dirty="0" err="1">
                <a:solidFill>
                  <a:schemeClr val="tx2">
                    <a:lumMod val="60000"/>
                    <a:lumOff val="40000"/>
                  </a:schemeClr>
                </a:solidFill>
              </a:rPr>
              <a:t>để</a:t>
            </a:r>
            <a:r>
              <a:rPr lang="en-US" sz="2000" b="1" dirty="0">
                <a:solidFill>
                  <a:schemeClr val="tx2">
                    <a:lumMod val="60000"/>
                    <a:lumOff val="40000"/>
                  </a:schemeClr>
                </a:solidFill>
              </a:rPr>
              <a:t> </a:t>
            </a:r>
            <a:r>
              <a:rPr lang="en-US" sz="2000" b="1" dirty="0" err="1">
                <a:solidFill>
                  <a:schemeClr val="tx2">
                    <a:lumMod val="60000"/>
                    <a:lumOff val="40000"/>
                  </a:schemeClr>
                </a:solidFill>
              </a:rPr>
              <a:t>giáo</a:t>
            </a:r>
            <a:r>
              <a:rPr lang="en-US" sz="2000" b="1" dirty="0">
                <a:solidFill>
                  <a:schemeClr val="tx2">
                    <a:lumMod val="60000"/>
                    <a:lumOff val="40000"/>
                  </a:schemeClr>
                </a:solidFill>
              </a:rPr>
              <a:t> </a:t>
            </a:r>
            <a:r>
              <a:rPr lang="en-US" sz="2000" b="1" dirty="0" err="1">
                <a:solidFill>
                  <a:schemeClr val="tx2">
                    <a:lumMod val="60000"/>
                    <a:lumOff val="40000"/>
                  </a:schemeClr>
                </a:solidFill>
              </a:rPr>
              <a:t>dục</a:t>
            </a:r>
            <a:r>
              <a:rPr lang="en-US" sz="2000" b="1" dirty="0">
                <a:solidFill>
                  <a:schemeClr val="tx2">
                    <a:lumMod val="60000"/>
                    <a:lumOff val="40000"/>
                  </a:schemeClr>
                </a:solidFill>
              </a:rPr>
              <a:t> </a:t>
            </a:r>
            <a:r>
              <a:rPr lang="en-US" sz="2000" b="1" dirty="0" err="1">
                <a:solidFill>
                  <a:schemeClr val="tx2">
                    <a:lumMod val="60000"/>
                    <a:lumOff val="40000"/>
                  </a:schemeClr>
                </a:solidFill>
              </a:rPr>
              <a:t>lẫn</a:t>
            </a:r>
            <a:r>
              <a:rPr lang="en-US" sz="2000" b="1" dirty="0">
                <a:solidFill>
                  <a:schemeClr val="tx2">
                    <a:lumMod val="60000"/>
                    <a:lumOff val="40000"/>
                  </a:schemeClr>
                </a:solidFill>
              </a:rPr>
              <a:t> </a:t>
            </a:r>
            <a:r>
              <a:rPr lang="en-US" sz="2000" b="1" dirty="0" err="1">
                <a:solidFill>
                  <a:schemeClr val="tx2">
                    <a:lumMod val="60000"/>
                    <a:lumOff val="40000"/>
                  </a:schemeClr>
                </a:solidFill>
              </a:rPr>
              <a:t>nhau</a:t>
            </a:r>
            <a:r>
              <a:rPr lang="en-US" sz="2000" b="1" dirty="0">
                <a:solidFill>
                  <a:schemeClr val="tx2">
                    <a:lumMod val="60000"/>
                    <a:lumOff val="40000"/>
                  </a:schemeClr>
                </a:solidFill>
              </a:rPr>
              <a:t> </a:t>
            </a:r>
            <a:r>
              <a:rPr lang="en-US" sz="2000" b="1" dirty="0" err="1">
                <a:solidFill>
                  <a:schemeClr val="tx2">
                    <a:lumMod val="60000"/>
                    <a:lumOff val="40000"/>
                  </a:schemeClr>
                </a:solidFill>
              </a:rPr>
              <a:t>trong</a:t>
            </a:r>
            <a:r>
              <a:rPr lang="en-US" sz="2000" b="1" dirty="0">
                <a:solidFill>
                  <a:schemeClr val="tx2">
                    <a:lumMod val="60000"/>
                    <a:lumOff val="40000"/>
                  </a:schemeClr>
                </a:solidFill>
              </a:rPr>
              <a:t> </a:t>
            </a:r>
            <a:r>
              <a:rPr lang="en-US" sz="2000" b="1" dirty="0" err="1">
                <a:solidFill>
                  <a:schemeClr val="tx2">
                    <a:lumMod val="60000"/>
                    <a:lumOff val="40000"/>
                  </a:schemeClr>
                </a:solidFill>
              </a:rPr>
              <a:t>xã</a:t>
            </a:r>
            <a:r>
              <a:rPr lang="en-US" sz="2000" b="1" dirty="0">
                <a:solidFill>
                  <a:schemeClr val="tx2">
                    <a:lumMod val="60000"/>
                    <a:lumOff val="40000"/>
                  </a:schemeClr>
                </a:solidFill>
              </a:rPr>
              <a:t> </a:t>
            </a:r>
            <a:r>
              <a:rPr lang="en-US" sz="2000" b="1" dirty="0" err="1">
                <a:solidFill>
                  <a:schemeClr val="tx2">
                    <a:lumMod val="60000"/>
                    <a:lumOff val="40000"/>
                  </a:schemeClr>
                </a:solidFill>
              </a:rPr>
              <a:t>hội</a:t>
            </a:r>
            <a:r>
              <a:rPr lang="en-US" sz="2000" b="1" dirty="0" smtClean="0">
                <a:solidFill>
                  <a:schemeClr val="tx2">
                    <a:lumMod val="60000"/>
                    <a:lumOff val="40000"/>
                  </a:schemeClr>
                </a:solidFill>
              </a:rPr>
              <a:t>.          </a:t>
            </a:r>
            <a:r>
              <a:rPr lang="en-US" sz="2000" b="1" dirty="0" err="1">
                <a:solidFill>
                  <a:schemeClr val="tx2">
                    <a:lumMod val="60000"/>
                    <a:lumOff val="40000"/>
                  </a:schemeClr>
                </a:solidFill>
              </a:rPr>
              <a:t>Bác</a:t>
            </a:r>
            <a:r>
              <a:rPr lang="en-US" sz="2000" b="1" dirty="0">
                <a:solidFill>
                  <a:schemeClr val="tx2">
                    <a:lumMod val="60000"/>
                    <a:lumOff val="40000"/>
                  </a:schemeClr>
                </a:solidFill>
              </a:rPr>
              <a:t> </a:t>
            </a:r>
            <a:r>
              <a:rPr lang="en-US" sz="2000" b="1" dirty="0" err="1">
                <a:solidFill>
                  <a:schemeClr val="tx2">
                    <a:lumMod val="60000"/>
                    <a:lumOff val="40000"/>
                  </a:schemeClr>
                </a:solidFill>
              </a:rPr>
              <a:t>nói</a:t>
            </a:r>
            <a:r>
              <a:rPr lang="en-US" sz="2000" b="1" i="1" dirty="0">
                <a:solidFill>
                  <a:schemeClr val="tx2">
                    <a:lumMod val="60000"/>
                    <a:lumOff val="40000"/>
                  </a:schemeClr>
                </a:solidFill>
              </a:rPr>
              <a:t>: “</a:t>
            </a:r>
            <a:r>
              <a:rPr lang="en-US" sz="2000" i="1" dirty="0" err="1">
                <a:solidFill>
                  <a:srgbClr val="C00000"/>
                </a:solidFill>
              </a:rPr>
              <a:t>một</a:t>
            </a:r>
            <a:r>
              <a:rPr lang="en-US" sz="2000" i="1" dirty="0">
                <a:solidFill>
                  <a:srgbClr val="C00000"/>
                </a:solidFill>
              </a:rPr>
              <a:t> </a:t>
            </a:r>
            <a:r>
              <a:rPr lang="en-US" sz="2000" i="1" dirty="0" err="1">
                <a:solidFill>
                  <a:srgbClr val="C00000"/>
                </a:solidFill>
              </a:rPr>
              <a:t>trăm</a:t>
            </a:r>
            <a:r>
              <a:rPr lang="en-US" sz="2000" i="1" dirty="0">
                <a:solidFill>
                  <a:srgbClr val="C00000"/>
                </a:solidFill>
              </a:rPr>
              <a:t> </a:t>
            </a:r>
            <a:r>
              <a:rPr lang="en-US" sz="2000" i="1" dirty="0" err="1">
                <a:solidFill>
                  <a:srgbClr val="C00000"/>
                </a:solidFill>
              </a:rPr>
              <a:t>bài</a:t>
            </a:r>
            <a:r>
              <a:rPr lang="en-US" sz="2000" i="1" dirty="0">
                <a:solidFill>
                  <a:srgbClr val="C00000"/>
                </a:solidFill>
              </a:rPr>
              <a:t> </a:t>
            </a:r>
            <a:r>
              <a:rPr lang="en-US" sz="2000" i="1" dirty="0" err="1">
                <a:solidFill>
                  <a:srgbClr val="C00000"/>
                </a:solidFill>
              </a:rPr>
              <a:t>diễn</a:t>
            </a:r>
            <a:r>
              <a:rPr lang="en-US" sz="2000" i="1" dirty="0">
                <a:solidFill>
                  <a:srgbClr val="C00000"/>
                </a:solidFill>
              </a:rPr>
              <a:t> </a:t>
            </a:r>
            <a:r>
              <a:rPr lang="en-US" sz="2000" i="1" dirty="0" err="1">
                <a:solidFill>
                  <a:srgbClr val="C00000"/>
                </a:solidFill>
              </a:rPr>
              <a:t>văn</a:t>
            </a:r>
            <a:r>
              <a:rPr lang="en-US" sz="2000" i="1" dirty="0">
                <a:solidFill>
                  <a:srgbClr val="C00000"/>
                </a:solidFill>
              </a:rPr>
              <a:t> hay </a:t>
            </a:r>
            <a:r>
              <a:rPr lang="en-US" sz="2000" i="1" dirty="0" err="1">
                <a:solidFill>
                  <a:srgbClr val="C00000"/>
                </a:solidFill>
              </a:rPr>
              <a:t>không</a:t>
            </a:r>
            <a:r>
              <a:rPr lang="en-US" sz="2000" i="1" dirty="0">
                <a:solidFill>
                  <a:srgbClr val="C00000"/>
                </a:solidFill>
              </a:rPr>
              <a:t> </a:t>
            </a:r>
            <a:r>
              <a:rPr lang="en-US" sz="2000" i="1" dirty="0" err="1">
                <a:solidFill>
                  <a:srgbClr val="C00000"/>
                </a:solidFill>
              </a:rPr>
              <a:t>bằng</a:t>
            </a:r>
            <a:r>
              <a:rPr lang="en-US" sz="2000" i="1" dirty="0">
                <a:solidFill>
                  <a:srgbClr val="C00000"/>
                </a:solidFill>
              </a:rPr>
              <a:t> </a:t>
            </a:r>
            <a:r>
              <a:rPr lang="en-US" sz="2000" i="1" dirty="0" err="1">
                <a:solidFill>
                  <a:srgbClr val="C00000"/>
                </a:solidFill>
              </a:rPr>
              <a:t>một</a:t>
            </a:r>
            <a:r>
              <a:rPr lang="en-US" sz="2000" i="1" dirty="0">
                <a:solidFill>
                  <a:srgbClr val="C00000"/>
                </a:solidFill>
              </a:rPr>
              <a:t> </a:t>
            </a:r>
            <a:r>
              <a:rPr lang="en-US" sz="2000" i="1" dirty="0" err="1">
                <a:solidFill>
                  <a:srgbClr val="C00000"/>
                </a:solidFill>
              </a:rPr>
              <a:t>tấm</a:t>
            </a:r>
            <a:r>
              <a:rPr lang="en-US" sz="2000" i="1" dirty="0">
                <a:solidFill>
                  <a:srgbClr val="C00000"/>
                </a:solidFill>
              </a:rPr>
              <a:t> </a:t>
            </a:r>
            <a:r>
              <a:rPr lang="en-US" sz="2000" i="1" dirty="0" err="1">
                <a:solidFill>
                  <a:srgbClr val="C00000"/>
                </a:solidFill>
              </a:rPr>
              <a:t>gương</a:t>
            </a:r>
            <a:r>
              <a:rPr lang="en-US" sz="2000" i="1" dirty="0">
                <a:solidFill>
                  <a:srgbClr val="C00000"/>
                </a:solidFill>
              </a:rPr>
              <a:t> </a:t>
            </a:r>
            <a:r>
              <a:rPr lang="en-US" sz="2000" i="1" dirty="0" err="1">
                <a:solidFill>
                  <a:srgbClr val="C00000"/>
                </a:solidFill>
              </a:rPr>
              <a:t>tốt</a:t>
            </a:r>
            <a:r>
              <a:rPr lang="en-US" sz="2000" b="1" i="1" dirty="0">
                <a:solidFill>
                  <a:schemeClr val="tx2">
                    <a:lumMod val="60000"/>
                    <a:lumOff val="40000"/>
                  </a:schemeClr>
                </a:solidFill>
              </a:rPr>
              <a:t>”.</a:t>
            </a:r>
          </a:p>
        </p:txBody>
      </p:sp>
      <p:sp>
        <p:nvSpPr>
          <p:cNvPr id="2" name="Slide Number Placeholder 1"/>
          <p:cNvSpPr>
            <a:spLocks noGrp="1"/>
          </p:cNvSpPr>
          <p:nvPr>
            <p:ph type="sldNum" sz="quarter" idx="12"/>
          </p:nvPr>
        </p:nvSpPr>
        <p:spPr>
          <a:xfrm>
            <a:off x="7010400" y="6534150"/>
            <a:ext cx="2133600" cy="476250"/>
          </a:xfrm>
        </p:spPr>
        <p:txBody>
          <a:bodyPr/>
          <a:lstStyle/>
          <a:p>
            <a:fld id="{ADCD13B7-3A8B-4D10-AC13-70A7D1469CA3}" type="slidenum">
              <a:rPr lang="en-US" sz="1600" b="1" smtClean="0"/>
              <a:pPr/>
              <a:t>19</a:t>
            </a:fld>
            <a:endParaRPr lang="en-US" sz="1600" b="1" dirty="0"/>
          </a:p>
        </p:txBody>
      </p:sp>
    </p:spTree>
    <p:extLst>
      <p:ext uri="{BB962C8B-B14F-4D97-AF65-F5344CB8AC3E}">
        <p14:creationId xmlns:p14="http://schemas.microsoft.com/office/powerpoint/2010/main" val="87145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803" name="Oval 115"/>
          <p:cNvSpPr>
            <a:spLocks noChangeArrowheads="1"/>
          </p:cNvSpPr>
          <p:nvPr/>
        </p:nvSpPr>
        <p:spPr bwMode="gray">
          <a:xfrm>
            <a:off x="2774373" y="2313709"/>
            <a:ext cx="3671455" cy="3602182"/>
          </a:xfrm>
          <a:prstGeom prst="ellipse">
            <a:avLst/>
          </a:prstGeom>
          <a:gradFill rotWithShape="1">
            <a:gsLst>
              <a:gs pos="56000">
                <a:schemeClr val="accent1">
                  <a:lumMod val="60000"/>
                  <a:lumOff val="40000"/>
                </a:schemeClr>
              </a:gs>
              <a:gs pos="100000">
                <a:srgbClr val="CCECFF">
                  <a:gamma/>
                  <a:tint val="0"/>
                  <a:invGamma/>
                </a:srgbClr>
              </a:gs>
            </a:gsLst>
            <a:lin ang="5400000" scaled="1"/>
          </a:gradFill>
          <a:ln w="9525" algn="ctr">
            <a:noFill/>
            <a:round/>
            <a:headEnd/>
            <a:tailEnd/>
          </a:ln>
          <a:effectLst/>
        </p:spPr>
        <p:txBody>
          <a:bodyPr wrap="none" anchor="ctr"/>
          <a:lstStyle/>
          <a:p>
            <a:endParaRPr lang="vi-VN"/>
          </a:p>
        </p:txBody>
      </p:sp>
      <p:grpSp>
        <p:nvGrpSpPr>
          <p:cNvPr id="2" name="Group 3"/>
          <p:cNvGrpSpPr>
            <a:grpSpLocks/>
          </p:cNvGrpSpPr>
          <p:nvPr/>
        </p:nvGrpSpPr>
        <p:grpSpPr bwMode="auto">
          <a:xfrm>
            <a:off x="3581400" y="3124200"/>
            <a:ext cx="2057400" cy="2133600"/>
            <a:chOff x="2016" y="1920"/>
            <a:chExt cx="1680" cy="1680"/>
          </a:xfrm>
        </p:grpSpPr>
        <p:sp>
          <p:nvSpPr>
            <p:cNvPr id="242692" name="Oval 4"/>
            <p:cNvSpPr>
              <a:spLocks noChangeArrowheads="1"/>
            </p:cNvSpPr>
            <p:nvPr/>
          </p:nvSpPr>
          <p:spPr bwMode="gray">
            <a:xfrm>
              <a:off x="2016" y="1920"/>
              <a:ext cx="1680" cy="1680"/>
            </a:xfrm>
            <a:prstGeom prst="ellipse">
              <a:avLst/>
            </a:prstGeom>
            <a:gradFill rotWithShape="1">
              <a:gsLst>
                <a:gs pos="0">
                  <a:srgbClr val="00CC99"/>
                </a:gs>
                <a:gs pos="100000">
                  <a:srgbClr val="00CC99">
                    <a:gamma/>
                    <a:shade val="45490"/>
                    <a:invGamma/>
                  </a:srgbClr>
                </a:gs>
              </a:gsLst>
              <a:lin ang="5400000" scaled="1"/>
            </a:gradFill>
            <a:ln w="9525">
              <a:solidFill>
                <a:srgbClr val="000000"/>
              </a:solidFill>
              <a:round/>
              <a:headEnd/>
              <a:tailEnd/>
            </a:ln>
            <a:effectLst/>
          </p:spPr>
          <p:txBody>
            <a:bodyPr wrap="none" anchor="ctr"/>
            <a:lstStyle/>
            <a:p>
              <a:endParaRPr lang="vi-VN"/>
            </a:p>
          </p:txBody>
        </p:sp>
        <p:sp>
          <p:nvSpPr>
            <p:cNvPr id="242693" name="Freeform 5"/>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00CC99"/>
                </a:gs>
              </a:gsLst>
              <a:lin ang="5400000" scaled="1"/>
            </a:gradFill>
            <a:ln w="0">
              <a:noFill/>
              <a:prstDash val="solid"/>
              <a:round/>
              <a:headEnd/>
              <a:tailEnd/>
            </a:ln>
          </p:spPr>
          <p:txBody>
            <a:bodyPr/>
            <a:lstStyle/>
            <a:p>
              <a:endParaRPr lang="vi-VN"/>
            </a:p>
          </p:txBody>
        </p:sp>
      </p:grpSp>
      <p:sp>
        <p:nvSpPr>
          <p:cNvPr id="242694" name="Text Box 6"/>
          <p:cNvSpPr txBox="1">
            <a:spLocks noChangeArrowheads="1"/>
          </p:cNvSpPr>
          <p:nvPr/>
        </p:nvSpPr>
        <p:spPr bwMode="gray">
          <a:xfrm>
            <a:off x="3581400" y="3581400"/>
            <a:ext cx="2057400" cy="954107"/>
          </a:xfrm>
          <a:prstGeom prst="rect">
            <a:avLst/>
          </a:prstGeom>
          <a:noFill/>
          <a:ln w="9525">
            <a:noFill/>
            <a:miter lim="800000"/>
            <a:headEnd/>
            <a:tailEnd/>
          </a:ln>
          <a:effectLst/>
        </p:spPr>
        <p:txBody>
          <a:bodyPr wrap="square">
            <a:spAutoFit/>
          </a:bodyPr>
          <a:lstStyle/>
          <a:p>
            <a:pPr algn="ctr"/>
            <a:r>
              <a:rPr lang="en-US" sz="2800" b="1" dirty="0" err="1" smtClean="0">
                <a:solidFill>
                  <a:srgbClr val="FFFF00"/>
                </a:solidFill>
                <a:effectLst>
                  <a:outerShdw blurRad="38100" dist="38100" dir="2700000" algn="tl">
                    <a:srgbClr val="000000"/>
                  </a:outerShdw>
                </a:effectLst>
              </a:rPr>
              <a:t>Vì</a:t>
            </a:r>
            <a:r>
              <a:rPr lang="en-US" sz="2800" b="1" dirty="0" smtClean="0">
                <a:solidFill>
                  <a:srgbClr val="FFFF00"/>
                </a:solidFill>
                <a:effectLst>
                  <a:outerShdw blurRad="38100" dist="38100" dir="2700000" algn="tl">
                    <a:srgbClr val="000000"/>
                  </a:outerShdw>
                </a:effectLst>
              </a:rPr>
              <a:t> </a:t>
            </a:r>
            <a:r>
              <a:rPr lang="en-US" sz="2800" b="1" dirty="0" err="1" smtClean="0">
                <a:solidFill>
                  <a:srgbClr val="FFFF00"/>
                </a:solidFill>
                <a:effectLst>
                  <a:outerShdw blurRad="38100" dist="38100" dir="2700000" algn="tl">
                    <a:srgbClr val="000000"/>
                  </a:outerShdw>
                </a:effectLst>
              </a:rPr>
              <a:t>các</a:t>
            </a:r>
            <a:r>
              <a:rPr lang="en-US" sz="2800" b="1" dirty="0" smtClean="0">
                <a:solidFill>
                  <a:srgbClr val="FFFF00"/>
                </a:solidFill>
                <a:effectLst>
                  <a:outerShdw blurRad="38100" dist="38100" dir="2700000" algn="tl">
                    <a:srgbClr val="000000"/>
                  </a:outerShdw>
                </a:effectLst>
              </a:rPr>
              <a:t>      </a:t>
            </a:r>
            <a:r>
              <a:rPr lang="en-US" sz="2800" b="1" dirty="0" err="1" smtClean="0">
                <a:solidFill>
                  <a:srgbClr val="FFFF00"/>
                </a:solidFill>
                <a:effectLst>
                  <a:outerShdw blurRad="38100" dist="38100" dir="2700000" algn="tl">
                    <a:srgbClr val="000000"/>
                  </a:outerShdw>
                </a:effectLst>
              </a:rPr>
              <a:t>lý</a:t>
            </a:r>
            <a:r>
              <a:rPr lang="en-US" sz="2800" b="1" dirty="0" smtClean="0">
                <a:solidFill>
                  <a:srgbClr val="FFFF00"/>
                </a:solidFill>
                <a:effectLst>
                  <a:outerShdw blurRad="38100" dist="38100" dir="2700000" algn="tl">
                    <a:srgbClr val="000000"/>
                  </a:outerShdw>
                </a:effectLst>
              </a:rPr>
              <a:t> do </a:t>
            </a:r>
            <a:r>
              <a:rPr lang="en-US" sz="2800" b="1" dirty="0" err="1" smtClean="0">
                <a:solidFill>
                  <a:srgbClr val="FFFF00"/>
                </a:solidFill>
                <a:effectLst>
                  <a:outerShdw blurRad="38100" dist="38100" dir="2700000" algn="tl">
                    <a:srgbClr val="000000"/>
                  </a:outerShdw>
                </a:effectLst>
              </a:rPr>
              <a:t>sau</a:t>
            </a:r>
            <a:r>
              <a:rPr lang="en-US" sz="2800" b="1" dirty="0" smtClean="0">
                <a:solidFill>
                  <a:srgbClr val="FFFF00"/>
                </a:solidFill>
                <a:effectLst>
                  <a:outerShdw blurRad="38100" dist="38100" dir="2700000" algn="tl">
                    <a:srgbClr val="000000"/>
                  </a:outerShdw>
                </a:effectLst>
              </a:rPr>
              <a:t>:</a:t>
            </a:r>
            <a:endParaRPr lang="en-US" sz="2800" b="1" dirty="0">
              <a:solidFill>
                <a:srgbClr val="FFFF00"/>
              </a:solidFill>
              <a:effectLst>
                <a:outerShdw blurRad="38100" dist="38100" dir="2700000" algn="tl">
                  <a:srgbClr val="000000"/>
                </a:outerShdw>
              </a:effectLst>
            </a:endParaRPr>
          </a:p>
        </p:txBody>
      </p:sp>
      <p:grpSp>
        <p:nvGrpSpPr>
          <p:cNvPr id="3" name="Group 127"/>
          <p:cNvGrpSpPr>
            <a:grpSpLocks/>
          </p:cNvGrpSpPr>
          <p:nvPr/>
        </p:nvGrpSpPr>
        <p:grpSpPr bwMode="auto">
          <a:xfrm>
            <a:off x="4191000" y="2008187"/>
            <a:ext cx="685800" cy="658813"/>
            <a:chOff x="2640" y="1088"/>
            <a:chExt cx="432" cy="415"/>
          </a:xfrm>
        </p:grpSpPr>
        <p:grpSp>
          <p:nvGrpSpPr>
            <p:cNvPr id="4" name="Group 8"/>
            <p:cNvGrpSpPr>
              <a:grpSpLocks/>
            </p:cNvGrpSpPr>
            <p:nvPr/>
          </p:nvGrpSpPr>
          <p:grpSpPr bwMode="auto">
            <a:xfrm>
              <a:off x="2640" y="1088"/>
              <a:ext cx="432" cy="415"/>
              <a:chOff x="2016" y="1920"/>
              <a:chExt cx="1680" cy="1680"/>
            </a:xfrm>
          </p:grpSpPr>
          <p:sp>
            <p:nvSpPr>
              <p:cNvPr id="242697" name="Oval 9"/>
              <p:cNvSpPr>
                <a:spLocks noChangeArrowheads="1"/>
              </p:cNvSpPr>
              <p:nvPr/>
            </p:nvSpPr>
            <p:spPr bwMode="gray">
              <a:xfrm>
                <a:off x="2016" y="1920"/>
                <a:ext cx="1680" cy="1680"/>
              </a:xfrm>
              <a:prstGeom prst="ellipse">
                <a:avLst/>
              </a:prstGeom>
              <a:gradFill rotWithShape="1">
                <a:gsLst>
                  <a:gs pos="0">
                    <a:srgbClr val="FFCC00"/>
                  </a:gs>
                  <a:gs pos="100000">
                    <a:srgbClr val="FFCC00">
                      <a:gamma/>
                      <a:shade val="42353"/>
                      <a:invGamma/>
                    </a:srgbClr>
                  </a:gs>
                </a:gsLst>
                <a:lin ang="5400000" scaled="1"/>
              </a:gradFill>
              <a:ln w="9525">
                <a:solidFill>
                  <a:srgbClr val="000000"/>
                </a:solidFill>
                <a:round/>
                <a:headEnd/>
                <a:tailEnd/>
              </a:ln>
              <a:effectLst/>
            </p:spPr>
            <p:txBody>
              <a:bodyPr wrap="none" anchor="ctr"/>
              <a:lstStyle/>
              <a:p>
                <a:endParaRPr lang="vi-VN"/>
              </a:p>
            </p:txBody>
          </p:sp>
          <p:sp>
            <p:nvSpPr>
              <p:cNvPr id="242698" name="Freeform 10"/>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CC00"/>
                  </a:gs>
                </a:gsLst>
                <a:lin ang="5400000" scaled="1"/>
              </a:gradFill>
              <a:ln w="0">
                <a:noFill/>
                <a:prstDash val="solid"/>
                <a:round/>
                <a:headEnd/>
                <a:tailEnd/>
              </a:ln>
            </p:spPr>
            <p:txBody>
              <a:bodyPr/>
              <a:lstStyle/>
              <a:p>
                <a:endParaRPr lang="vi-VN"/>
              </a:p>
            </p:txBody>
          </p:sp>
        </p:grpSp>
        <p:sp>
          <p:nvSpPr>
            <p:cNvPr id="242699" name="Text Box 11"/>
            <p:cNvSpPr txBox="1">
              <a:spLocks noChangeArrowheads="1"/>
            </p:cNvSpPr>
            <p:nvPr/>
          </p:nvSpPr>
          <p:spPr bwMode="gray">
            <a:xfrm>
              <a:off x="2734" y="1152"/>
              <a:ext cx="267" cy="291"/>
            </a:xfrm>
            <a:prstGeom prst="rect">
              <a:avLst/>
            </a:prstGeom>
            <a:noFill/>
            <a:ln w="9525" algn="ctr">
              <a:noFill/>
              <a:miter lim="800000"/>
              <a:headEnd/>
              <a:tailEnd/>
            </a:ln>
            <a:effectLst/>
          </p:spPr>
          <p:txBody>
            <a:bodyPr wrap="none">
              <a:spAutoFit/>
            </a:bodyPr>
            <a:lstStyle/>
            <a:p>
              <a:r>
                <a:rPr lang="en-US" sz="2400" b="1" dirty="0">
                  <a:solidFill>
                    <a:srgbClr val="FFFFFF"/>
                  </a:solidFill>
                  <a:effectLst>
                    <a:outerShdw blurRad="38100" dist="38100" dir="2700000" algn="tl">
                      <a:srgbClr val="000000"/>
                    </a:outerShdw>
                  </a:effectLst>
                  <a:latin typeface="Verdana" pitchFamily="34" charset="0"/>
                </a:rPr>
                <a:t>A</a:t>
              </a:r>
            </a:p>
          </p:txBody>
        </p:sp>
      </p:grpSp>
      <p:grpSp>
        <p:nvGrpSpPr>
          <p:cNvPr id="8" name="Group 126"/>
          <p:cNvGrpSpPr>
            <a:grpSpLocks/>
          </p:cNvGrpSpPr>
          <p:nvPr/>
        </p:nvGrpSpPr>
        <p:grpSpPr bwMode="auto">
          <a:xfrm>
            <a:off x="6176963" y="3649662"/>
            <a:ext cx="681037" cy="693738"/>
            <a:chOff x="3938" y="1968"/>
            <a:chExt cx="430" cy="437"/>
          </a:xfrm>
        </p:grpSpPr>
        <p:grpSp>
          <p:nvGrpSpPr>
            <p:cNvPr id="9" name="Group 75"/>
            <p:cNvGrpSpPr>
              <a:grpSpLocks/>
            </p:cNvGrpSpPr>
            <p:nvPr/>
          </p:nvGrpSpPr>
          <p:grpSpPr bwMode="auto">
            <a:xfrm>
              <a:off x="3938" y="1968"/>
              <a:ext cx="430" cy="437"/>
              <a:chOff x="2016" y="1920"/>
              <a:chExt cx="1680" cy="1680"/>
            </a:xfrm>
          </p:grpSpPr>
          <p:sp>
            <p:nvSpPr>
              <p:cNvPr id="242764" name="Oval 76"/>
              <p:cNvSpPr>
                <a:spLocks noChangeArrowheads="1"/>
              </p:cNvSpPr>
              <p:nvPr/>
            </p:nvSpPr>
            <p:spPr bwMode="gray">
              <a:xfrm>
                <a:off x="2016" y="1920"/>
                <a:ext cx="1680" cy="1680"/>
              </a:xfrm>
              <a:prstGeom prst="ellipse">
                <a:avLst/>
              </a:prstGeom>
              <a:gradFill rotWithShape="1">
                <a:gsLst>
                  <a:gs pos="0">
                    <a:srgbClr val="4996E3"/>
                  </a:gs>
                  <a:gs pos="100000">
                    <a:srgbClr val="4996E3">
                      <a:gamma/>
                      <a:shade val="45490"/>
                      <a:invGamma/>
                    </a:srgbClr>
                  </a:gs>
                </a:gsLst>
                <a:lin ang="5400000" scaled="1"/>
              </a:gradFill>
              <a:ln w="9525">
                <a:solidFill>
                  <a:srgbClr val="000000"/>
                </a:solidFill>
                <a:round/>
                <a:headEnd/>
                <a:tailEnd/>
              </a:ln>
              <a:effectLst/>
            </p:spPr>
            <p:txBody>
              <a:bodyPr wrap="none" anchor="ctr"/>
              <a:lstStyle/>
              <a:p>
                <a:endParaRPr lang="vi-VN"/>
              </a:p>
            </p:txBody>
          </p:sp>
          <p:sp>
            <p:nvSpPr>
              <p:cNvPr id="242765" name="Freeform 77"/>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w="0">
                <a:noFill/>
                <a:prstDash val="solid"/>
                <a:round/>
                <a:headEnd/>
                <a:tailEnd/>
              </a:ln>
            </p:spPr>
            <p:txBody>
              <a:bodyPr/>
              <a:lstStyle/>
              <a:p>
                <a:endParaRPr lang="vi-VN"/>
              </a:p>
            </p:txBody>
          </p:sp>
        </p:grpSp>
        <p:sp>
          <p:nvSpPr>
            <p:cNvPr id="242766" name="Text Box 78"/>
            <p:cNvSpPr txBox="1">
              <a:spLocks noChangeArrowheads="1"/>
            </p:cNvSpPr>
            <p:nvPr/>
          </p:nvSpPr>
          <p:spPr bwMode="gray">
            <a:xfrm>
              <a:off x="4020" y="2028"/>
              <a:ext cx="255" cy="288"/>
            </a:xfrm>
            <a:prstGeom prst="rect">
              <a:avLst/>
            </a:prstGeom>
            <a:noFill/>
            <a:ln w="9525" algn="ctr">
              <a:noFill/>
              <a:miter lim="800000"/>
              <a:headEnd/>
              <a:tailEnd/>
            </a:ln>
            <a:effectLst/>
          </p:spPr>
          <p:txBody>
            <a:bodyPr wrap="none">
              <a:spAutoFit/>
            </a:bodyPr>
            <a:lstStyle/>
            <a:p>
              <a:r>
                <a:rPr lang="en-US" sz="2400" b="1" dirty="0">
                  <a:solidFill>
                    <a:srgbClr val="FFFFFF"/>
                  </a:solidFill>
                  <a:effectLst>
                    <a:outerShdw blurRad="38100" dist="38100" dir="2700000" algn="tl">
                      <a:srgbClr val="000000"/>
                    </a:outerShdw>
                  </a:effectLst>
                  <a:latin typeface="Verdana" pitchFamily="34" charset="0"/>
                </a:rPr>
                <a:t>C</a:t>
              </a:r>
            </a:p>
          </p:txBody>
        </p:sp>
      </p:grpSp>
      <p:grpSp>
        <p:nvGrpSpPr>
          <p:cNvPr id="10" name="Group 125"/>
          <p:cNvGrpSpPr>
            <a:grpSpLocks/>
          </p:cNvGrpSpPr>
          <p:nvPr/>
        </p:nvGrpSpPr>
        <p:grpSpPr bwMode="auto">
          <a:xfrm>
            <a:off x="4291733" y="5778500"/>
            <a:ext cx="654050" cy="622300"/>
            <a:chOff x="3552" y="3339"/>
            <a:chExt cx="412" cy="392"/>
          </a:xfrm>
        </p:grpSpPr>
        <p:grpSp>
          <p:nvGrpSpPr>
            <p:cNvPr id="11" name="Group 80"/>
            <p:cNvGrpSpPr>
              <a:grpSpLocks/>
            </p:cNvGrpSpPr>
            <p:nvPr/>
          </p:nvGrpSpPr>
          <p:grpSpPr bwMode="auto">
            <a:xfrm>
              <a:off x="3552" y="3339"/>
              <a:ext cx="412" cy="392"/>
              <a:chOff x="2016" y="1920"/>
              <a:chExt cx="1680" cy="1680"/>
            </a:xfrm>
          </p:grpSpPr>
          <p:sp>
            <p:nvSpPr>
              <p:cNvPr id="242769" name="Oval 81"/>
              <p:cNvSpPr>
                <a:spLocks noChangeArrowheads="1"/>
              </p:cNvSpPr>
              <p:nvPr/>
            </p:nvSpPr>
            <p:spPr bwMode="gray">
              <a:xfrm>
                <a:off x="2016" y="1920"/>
                <a:ext cx="1680" cy="1680"/>
              </a:xfrm>
              <a:prstGeom prst="ellipse">
                <a:avLst/>
              </a:prstGeom>
              <a:gradFill rotWithShape="1">
                <a:gsLst>
                  <a:gs pos="0">
                    <a:srgbClr val="9966FF"/>
                  </a:gs>
                  <a:gs pos="100000">
                    <a:srgbClr val="9966FF">
                      <a:gamma/>
                      <a:shade val="45490"/>
                      <a:invGamma/>
                    </a:srgbClr>
                  </a:gs>
                </a:gsLst>
                <a:lin ang="5400000" scaled="1"/>
              </a:gradFill>
              <a:ln w="9525">
                <a:solidFill>
                  <a:srgbClr val="000000"/>
                </a:solidFill>
                <a:round/>
                <a:headEnd/>
                <a:tailEnd/>
              </a:ln>
              <a:effectLst/>
            </p:spPr>
            <p:txBody>
              <a:bodyPr wrap="none" anchor="ctr"/>
              <a:lstStyle/>
              <a:p>
                <a:endParaRPr lang="vi-VN"/>
              </a:p>
            </p:txBody>
          </p:sp>
          <p:sp>
            <p:nvSpPr>
              <p:cNvPr id="242770" name="Freeform 82"/>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w="0">
                <a:noFill/>
                <a:prstDash val="solid"/>
                <a:round/>
                <a:headEnd/>
                <a:tailEnd/>
              </a:ln>
            </p:spPr>
            <p:txBody>
              <a:bodyPr/>
              <a:lstStyle/>
              <a:p>
                <a:endParaRPr lang="vi-VN"/>
              </a:p>
            </p:txBody>
          </p:sp>
        </p:grpSp>
        <p:sp>
          <p:nvSpPr>
            <p:cNvPr id="242771" name="Text Box 83"/>
            <p:cNvSpPr txBox="1">
              <a:spLocks noChangeArrowheads="1"/>
            </p:cNvSpPr>
            <p:nvPr/>
          </p:nvSpPr>
          <p:spPr bwMode="gray">
            <a:xfrm>
              <a:off x="3641" y="3360"/>
              <a:ext cx="275" cy="288"/>
            </a:xfrm>
            <a:prstGeom prst="rect">
              <a:avLst/>
            </a:prstGeom>
            <a:noFill/>
            <a:ln w="9525" algn="ctr">
              <a:noFill/>
              <a:miter lim="800000"/>
              <a:headEnd/>
              <a:tailEnd/>
            </a:ln>
            <a:effectLst/>
          </p:spPr>
          <p:txBody>
            <a:bodyPr wrap="none">
              <a:spAutoFit/>
            </a:bodyPr>
            <a:lstStyle/>
            <a:p>
              <a:r>
                <a:rPr lang="en-US" sz="2400" b="1" dirty="0">
                  <a:solidFill>
                    <a:srgbClr val="FFFFFF"/>
                  </a:solidFill>
                  <a:effectLst>
                    <a:outerShdw blurRad="38100" dist="38100" dir="2700000" algn="tl">
                      <a:srgbClr val="000000"/>
                    </a:outerShdw>
                  </a:effectLst>
                  <a:latin typeface="Verdana" pitchFamily="34" charset="0"/>
                </a:rPr>
                <a:t>D</a:t>
              </a:r>
            </a:p>
          </p:txBody>
        </p:sp>
      </p:grpSp>
      <p:grpSp>
        <p:nvGrpSpPr>
          <p:cNvPr id="12" name="Group 128"/>
          <p:cNvGrpSpPr>
            <a:grpSpLocks/>
          </p:cNvGrpSpPr>
          <p:nvPr/>
        </p:nvGrpSpPr>
        <p:grpSpPr bwMode="auto">
          <a:xfrm>
            <a:off x="2362200" y="3733800"/>
            <a:ext cx="685800" cy="685800"/>
            <a:chOff x="1488" y="1968"/>
            <a:chExt cx="432" cy="432"/>
          </a:xfrm>
        </p:grpSpPr>
        <p:grpSp>
          <p:nvGrpSpPr>
            <p:cNvPr id="13" name="Group 90"/>
            <p:cNvGrpSpPr>
              <a:grpSpLocks/>
            </p:cNvGrpSpPr>
            <p:nvPr/>
          </p:nvGrpSpPr>
          <p:grpSpPr bwMode="auto">
            <a:xfrm>
              <a:off x="1488" y="1968"/>
              <a:ext cx="432" cy="432"/>
              <a:chOff x="2016" y="1920"/>
              <a:chExt cx="1680" cy="1680"/>
            </a:xfrm>
          </p:grpSpPr>
          <p:sp>
            <p:nvSpPr>
              <p:cNvPr id="242779" name="Oval 91"/>
              <p:cNvSpPr>
                <a:spLocks noChangeArrowheads="1"/>
              </p:cNvSpPr>
              <p:nvPr/>
            </p:nvSpPr>
            <p:spPr bwMode="gray">
              <a:xfrm>
                <a:off x="2016" y="1920"/>
                <a:ext cx="1680" cy="1680"/>
              </a:xfrm>
              <a:prstGeom prst="ellipse">
                <a:avLst/>
              </a:prstGeom>
              <a:gradFill rotWithShape="1">
                <a:gsLst>
                  <a:gs pos="0">
                    <a:srgbClr val="FF9900"/>
                  </a:gs>
                  <a:gs pos="100000">
                    <a:srgbClr val="FF9900">
                      <a:gamma/>
                      <a:shade val="45490"/>
                      <a:invGamma/>
                    </a:srgbClr>
                  </a:gs>
                </a:gsLst>
                <a:lin ang="5400000" scaled="1"/>
              </a:gradFill>
              <a:ln w="9525">
                <a:solidFill>
                  <a:srgbClr val="000000"/>
                </a:solidFill>
                <a:round/>
                <a:headEnd/>
                <a:tailEnd/>
              </a:ln>
              <a:effectLst/>
            </p:spPr>
            <p:txBody>
              <a:bodyPr wrap="none" anchor="ctr"/>
              <a:lstStyle/>
              <a:p>
                <a:endParaRPr lang="vi-VN"/>
              </a:p>
            </p:txBody>
          </p:sp>
          <p:sp>
            <p:nvSpPr>
              <p:cNvPr id="242780" name="Freeform 92"/>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w="0">
                <a:noFill/>
                <a:prstDash val="solid"/>
                <a:round/>
                <a:headEnd/>
                <a:tailEnd/>
              </a:ln>
            </p:spPr>
            <p:txBody>
              <a:bodyPr/>
              <a:lstStyle/>
              <a:p>
                <a:endParaRPr lang="vi-VN"/>
              </a:p>
            </p:txBody>
          </p:sp>
        </p:grpSp>
        <p:sp>
          <p:nvSpPr>
            <p:cNvPr id="242781" name="Text Box 93"/>
            <p:cNvSpPr txBox="1">
              <a:spLocks noChangeArrowheads="1"/>
            </p:cNvSpPr>
            <p:nvPr/>
          </p:nvSpPr>
          <p:spPr bwMode="gray">
            <a:xfrm>
              <a:off x="1580" y="2016"/>
              <a:ext cx="265" cy="288"/>
            </a:xfrm>
            <a:prstGeom prst="rect">
              <a:avLst/>
            </a:prstGeom>
            <a:noFill/>
            <a:ln w="9525" algn="ctr">
              <a:noFill/>
              <a:miter lim="800000"/>
              <a:headEnd/>
              <a:tailEnd/>
            </a:ln>
            <a:effectLst/>
          </p:spPr>
          <p:txBody>
            <a:bodyPr wrap="none">
              <a:spAutoFit/>
            </a:bodyPr>
            <a:lstStyle/>
            <a:p>
              <a:r>
                <a:rPr lang="en-US" sz="2400" b="1" dirty="0" smtClean="0">
                  <a:solidFill>
                    <a:srgbClr val="FFFFFF"/>
                  </a:solidFill>
                  <a:effectLst>
                    <a:outerShdw blurRad="38100" dist="38100" dir="2700000" algn="tl">
                      <a:srgbClr val="000000"/>
                    </a:outerShdw>
                  </a:effectLst>
                  <a:latin typeface="Verdana" pitchFamily="34" charset="0"/>
                </a:rPr>
                <a:t>B</a:t>
              </a:r>
              <a:endParaRPr lang="en-US" sz="2400" b="1" dirty="0">
                <a:solidFill>
                  <a:srgbClr val="FFFFFF"/>
                </a:solidFill>
                <a:effectLst>
                  <a:outerShdw blurRad="38100" dist="38100" dir="2700000" algn="tl">
                    <a:srgbClr val="000000"/>
                  </a:outerShdw>
                </a:effectLst>
                <a:latin typeface="Verdana" pitchFamily="34" charset="0"/>
              </a:endParaRPr>
            </a:p>
          </p:txBody>
        </p:sp>
      </p:grpSp>
      <p:sp>
        <p:nvSpPr>
          <p:cNvPr id="242783" name="Oval 95"/>
          <p:cNvSpPr>
            <a:spLocks noChangeArrowheads="1"/>
          </p:cNvSpPr>
          <p:nvPr/>
        </p:nvSpPr>
        <p:spPr bwMode="gray">
          <a:xfrm rot="18227093">
            <a:off x="4565723" y="5629646"/>
            <a:ext cx="130175" cy="138113"/>
          </a:xfrm>
          <a:prstGeom prst="ellipse">
            <a:avLst/>
          </a:prstGeom>
          <a:gradFill rotWithShape="1">
            <a:gsLst>
              <a:gs pos="0">
                <a:srgbClr val="9966FF"/>
              </a:gs>
              <a:gs pos="100000">
                <a:srgbClr val="9966FF">
                  <a:gamma/>
                  <a:shade val="66667"/>
                  <a:invGamma/>
                </a:srgbClr>
              </a:gs>
            </a:gsLst>
            <a:path path="shape">
              <a:fillToRect l="50000" t="50000" r="50000" b="50000"/>
            </a:path>
          </a:gradFill>
          <a:ln w="9525">
            <a:solidFill>
              <a:srgbClr val="000000"/>
            </a:solidFill>
            <a:round/>
            <a:headEnd/>
            <a:tailEnd/>
          </a:ln>
          <a:effectLst/>
        </p:spPr>
        <p:txBody>
          <a:bodyPr wrap="none" anchor="ctr"/>
          <a:lstStyle/>
          <a:p>
            <a:endParaRPr lang="vi-VN"/>
          </a:p>
        </p:txBody>
      </p:sp>
      <p:sp>
        <p:nvSpPr>
          <p:cNvPr id="242784" name="Oval 96"/>
          <p:cNvSpPr>
            <a:spLocks noChangeArrowheads="1"/>
          </p:cNvSpPr>
          <p:nvPr/>
        </p:nvSpPr>
        <p:spPr bwMode="gray">
          <a:xfrm rot="18227093">
            <a:off x="4565723" y="5357441"/>
            <a:ext cx="130175" cy="138113"/>
          </a:xfrm>
          <a:prstGeom prst="ellipse">
            <a:avLst/>
          </a:prstGeom>
          <a:gradFill rotWithShape="1">
            <a:gsLst>
              <a:gs pos="0">
                <a:srgbClr val="9966FF"/>
              </a:gs>
              <a:gs pos="100000">
                <a:srgbClr val="9966FF">
                  <a:gamma/>
                  <a:shade val="66667"/>
                  <a:invGamma/>
                </a:srgbClr>
              </a:gs>
            </a:gsLst>
            <a:path path="shape">
              <a:fillToRect l="50000" t="50000" r="50000" b="50000"/>
            </a:path>
          </a:gradFill>
          <a:ln w="9525">
            <a:solidFill>
              <a:srgbClr val="000000"/>
            </a:solidFill>
            <a:round/>
            <a:headEnd/>
            <a:tailEnd/>
          </a:ln>
          <a:effectLst/>
        </p:spPr>
        <p:txBody>
          <a:bodyPr wrap="none" anchor="ctr"/>
          <a:lstStyle/>
          <a:p>
            <a:endParaRPr lang="vi-VN"/>
          </a:p>
        </p:txBody>
      </p:sp>
      <p:grpSp>
        <p:nvGrpSpPr>
          <p:cNvPr id="14" name="Group 121"/>
          <p:cNvGrpSpPr>
            <a:grpSpLocks/>
          </p:cNvGrpSpPr>
          <p:nvPr/>
        </p:nvGrpSpPr>
        <p:grpSpPr bwMode="auto">
          <a:xfrm>
            <a:off x="3124200" y="4067175"/>
            <a:ext cx="366713" cy="130175"/>
            <a:chOff x="2016" y="2226"/>
            <a:chExt cx="231" cy="82"/>
          </a:xfrm>
        </p:grpSpPr>
        <p:sp>
          <p:nvSpPr>
            <p:cNvPr id="242788" name="Oval 100"/>
            <p:cNvSpPr>
              <a:spLocks noChangeArrowheads="1"/>
            </p:cNvSpPr>
            <p:nvPr/>
          </p:nvSpPr>
          <p:spPr bwMode="gray">
            <a:xfrm rot="18227093">
              <a:off x="2019" y="2223"/>
              <a:ext cx="82" cy="87"/>
            </a:xfrm>
            <a:prstGeom prst="ellipse">
              <a:avLst/>
            </a:prstGeom>
            <a:gradFill rotWithShape="1">
              <a:gsLst>
                <a:gs pos="0">
                  <a:srgbClr val="FF9900"/>
                </a:gs>
                <a:gs pos="100000">
                  <a:srgbClr val="FF9900">
                    <a:gamma/>
                    <a:shade val="66667"/>
                    <a:invGamma/>
                  </a:srgbClr>
                </a:gs>
              </a:gsLst>
              <a:path path="shape">
                <a:fillToRect l="50000" t="50000" r="50000" b="50000"/>
              </a:path>
            </a:gradFill>
            <a:ln w="9525">
              <a:solidFill>
                <a:srgbClr val="000000"/>
              </a:solidFill>
              <a:round/>
              <a:headEnd/>
              <a:tailEnd/>
            </a:ln>
            <a:effectLst/>
          </p:spPr>
          <p:txBody>
            <a:bodyPr wrap="none" anchor="ctr"/>
            <a:lstStyle/>
            <a:p>
              <a:endParaRPr lang="vi-VN"/>
            </a:p>
          </p:txBody>
        </p:sp>
        <p:sp>
          <p:nvSpPr>
            <p:cNvPr id="242789" name="Oval 101"/>
            <p:cNvSpPr>
              <a:spLocks noChangeArrowheads="1"/>
            </p:cNvSpPr>
            <p:nvPr/>
          </p:nvSpPr>
          <p:spPr bwMode="gray">
            <a:xfrm rot="18227093">
              <a:off x="2163" y="2223"/>
              <a:ext cx="82" cy="87"/>
            </a:xfrm>
            <a:prstGeom prst="ellipse">
              <a:avLst/>
            </a:prstGeom>
            <a:gradFill rotWithShape="1">
              <a:gsLst>
                <a:gs pos="0">
                  <a:srgbClr val="FF9900"/>
                </a:gs>
                <a:gs pos="100000">
                  <a:srgbClr val="FF9900">
                    <a:gamma/>
                    <a:shade val="66667"/>
                    <a:invGamma/>
                  </a:srgbClr>
                </a:gs>
              </a:gsLst>
              <a:path path="shape">
                <a:fillToRect l="50000" t="50000" r="50000" b="50000"/>
              </a:path>
            </a:gradFill>
            <a:ln w="9525">
              <a:solidFill>
                <a:srgbClr val="000000"/>
              </a:solidFill>
              <a:round/>
              <a:headEnd/>
              <a:tailEnd/>
            </a:ln>
            <a:effectLst/>
          </p:spPr>
          <p:txBody>
            <a:bodyPr wrap="none" anchor="ctr"/>
            <a:lstStyle/>
            <a:p>
              <a:endParaRPr lang="vi-VN"/>
            </a:p>
          </p:txBody>
        </p:sp>
      </p:grpSp>
      <p:grpSp>
        <p:nvGrpSpPr>
          <p:cNvPr id="15" name="Group 124"/>
          <p:cNvGrpSpPr>
            <a:grpSpLocks/>
          </p:cNvGrpSpPr>
          <p:nvPr/>
        </p:nvGrpSpPr>
        <p:grpSpPr bwMode="auto">
          <a:xfrm>
            <a:off x="4495800" y="2711450"/>
            <a:ext cx="138113" cy="412750"/>
            <a:chOff x="2832" y="1612"/>
            <a:chExt cx="87" cy="260"/>
          </a:xfrm>
        </p:grpSpPr>
        <p:sp>
          <p:nvSpPr>
            <p:cNvPr id="242790" name="Oval 102"/>
            <p:cNvSpPr>
              <a:spLocks noChangeArrowheads="1"/>
            </p:cNvSpPr>
            <p:nvPr/>
          </p:nvSpPr>
          <p:spPr bwMode="gray">
            <a:xfrm rot="18227093">
              <a:off x="2835" y="1609"/>
              <a:ext cx="82" cy="87"/>
            </a:xfrm>
            <a:prstGeom prst="ellipse">
              <a:avLst/>
            </a:prstGeom>
            <a:gradFill rotWithShape="1">
              <a:gsLst>
                <a:gs pos="0">
                  <a:srgbClr val="FFCC00"/>
                </a:gs>
                <a:gs pos="100000">
                  <a:srgbClr val="FFCC00">
                    <a:gamma/>
                    <a:shade val="66667"/>
                    <a:invGamma/>
                  </a:srgbClr>
                </a:gs>
              </a:gsLst>
              <a:path path="shape">
                <a:fillToRect l="50000" t="50000" r="50000" b="50000"/>
              </a:path>
            </a:gradFill>
            <a:ln w="9525">
              <a:solidFill>
                <a:srgbClr val="000000"/>
              </a:solidFill>
              <a:round/>
              <a:headEnd/>
              <a:tailEnd/>
            </a:ln>
            <a:effectLst/>
          </p:spPr>
          <p:txBody>
            <a:bodyPr wrap="none" anchor="ctr"/>
            <a:lstStyle/>
            <a:p>
              <a:endParaRPr lang="vi-VN"/>
            </a:p>
          </p:txBody>
        </p:sp>
        <p:sp>
          <p:nvSpPr>
            <p:cNvPr id="242791" name="Oval 103"/>
            <p:cNvSpPr>
              <a:spLocks noChangeArrowheads="1"/>
            </p:cNvSpPr>
            <p:nvPr/>
          </p:nvSpPr>
          <p:spPr bwMode="gray">
            <a:xfrm rot="18227093">
              <a:off x="2835" y="1787"/>
              <a:ext cx="82" cy="87"/>
            </a:xfrm>
            <a:prstGeom prst="ellipse">
              <a:avLst/>
            </a:prstGeom>
            <a:gradFill rotWithShape="1">
              <a:gsLst>
                <a:gs pos="0">
                  <a:srgbClr val="FFCC00"/>
                </a:gs>
                <a:gs pos="100000">
                  <a:srgbClr val="FFCC00">
                    <a:gamma/>
                    <a:shade val="66667"/>
                    <a:invGamma/>
                  </a:srgbClr>
                </a:gs>
              </a:gsLst>
              <a:path path="shape">
                <a:fillToRect l="50000" t="50000" r="50000" b="50000"/>
              </a:path>
            </a:gradFill>
            <a:ln w="9525">
              <a:solidFill>
                <a:srgbClr val="000000"/>
              </a:solidFill>
              <a:round/>
              <a:headEnd/>
              <a:tailEnd/>
            </a:ln>
            <a:effectLst/>
          </p:spPr>
          <p:txBody>
            <a:bodyPr wrap="none" anchor="ctr"/>
            <a:lstStyle/>
            <a:p>
              <a:endParaRPr lang="vi-VN"/>
            </a:p>
          </p:txBody>
        </p:sp>
      </p:grpSp>
      <p:sp>
        <p:nvSpPr>
          <p:cNvPr id="242792" name="Oval 104"/>
          <p:cNvSpPr>
            <a:spLocks noChangeArrowheads="1"/>
          </p:cNvSpPr>
          <p:nvPr/>
        </p:nvSpPr>
        <p:spPr bwMode="gray">
          <a:xfrm rot="18227093">
            <a:off x="5971382" y="3987006"/>
            <a:ext cx="130175" cy="138113"/>
          </a:xfrm>
          <a:prstGeom prst="ellipse">
            <a:avLst/>
          </a:prstGeom>
          <a:gradFill rotWithShape="1">
            <a:gsLst>
              <a:gs pos="0">
                <a:srgbClr val="0099FF"/>
              </a:gs>
              <a:gs pos="100000">
                <a:srgbClr val="0099FF">
                  <a:gamma/>
                  <a:shade val="66667"/>
                  <a:invGamma/>
                </a:srgbClr>
              </a:gs>
            </a:gsLst>
            <a:path path="shape">
              <a:fillToRect l="50000" t="50000" r="50000" b="50000"/>
            </a:path>
          </a:gradFill>
          <a:ln w="9525">
            <a:solidFill>
              <a:srgbClr val="000000"/>
            </a:solidFill>
            <a:round/>
            <a:headEnd/>
            <a:tailEnd/>
          </a:ln>
          <a:effectLst/>
        </p:spPr>
        <p:txBody>
          <a:bodyPr wrap="none" anchor="ctr"/>
          <a:lstStyle/>
          <a:p>
            <a:endParaRPr lang="vi-VN"/>
          </a:p>
        </p:txBody>
      </p:sp>
      <p:sp>
        <p:nvSpPr>
          <p:cNvPr id="242793" name="Oval 105"/>
          <p:cNvSpPr>
            <a:spLocks noChangeArrowheads="1"/>
          </p:cNvSpPr>
          <p:nvPr/>
        </p:nvSpPr>
        <p:spPr bwMode="gray">
          <a:xfrm rot="18227093">
            <a:off x="5672065" y="3985841"/>
            <a:ext cx="130175" cy="138113"/>
          </a:xfrm>
          <a:prstGeom prst="ellipse">
            <a:avLst/>
          </a:prstGeom>
          <a:gradFill rotWithShape="1">
            <a:gsLst>
              <a:gs pos="0">
                <a:srgbClr val="0099FF"/>
              </a:gs>
              <a:gs pos="100000">
                <a:srgbClr val="0099FF">
                  <a:gamma/>
                  <a:shade val="66667"/>
                  <a:invGamma/>
                </a:srgbClr>
              </a:gs>
            </a:gsLst>
            <a:path path="shape">
              <a:fillToRect l="50000" t="50000" r="50000" b="50000"/>
            </a:path>
          </a:gradFill>
          <a:ln w="9525">
            <a:solidFill>
              <a:srgbClr val="000000"/>
            </a:solidFill>
            <a:round/>
            <a:headEnd/>
            <a:tailEnd/>
          </a:ln>
          <a:effectLst/>
        </p:spPr>
        <p:txBody>
          <a:bodyPr wrap="none" anchor="ctr"/>
          <a:lstStyle/>
          <a:p>
            <a:endParaRPr lang="vi-VN"/>
          </a:p>
        </p:txBody>
      </p:sp>
      <p:sp>
        <p:nvSpPr>
          <p:cNvPr id="242804" name="Text Box 116"/>
          <p:cNvSpPr txBox="1">
            <a:spLocks noChangeArrowheads="1"/>
          </p:cNvSpPr>
          <p:nvPr/>
        </p:nvSpPr>
        <p:spPr bwMode="auto">
          <a:xfrm>
            <a:off x="381000" y="654784"/>
            <a:ext cx="8610600" cy="1631216"/>
          </a:xfrm>
          <a:prstGeom prst="rect">
            <a:avLst/>
          </a:prstGeom>
          <a:noFill/>
          <a:ln w="9525">
            <a:noFill/>
            <a:miter lim="800000"/>
            <a:headEnd/>
            <a:tailEnd/>
          </a:ln>
          <a:effectLst/>
        </p:spPr>
        <p:txBody>
          <a:bodyPr wrap="square">
            <a:spAutoFit/>
          </a:bodyPr>
          <a:lstStyle/>
          <a:p>
            <a:r>
              <a:rPr lang="en-US" sz="2000" b="1" i="1" dirty="0" err="1" smtClean="0">
                <a:solidFill>
                  <a:srgbClr val="C00000"/>
                </a:solidFill>
              </a:rPr>
              <a:t>Một</a:t>
            </a:r>
            <a:r>
              <a:rPr lang="en-US" sz="2000" b="1" i="1" dirty="0" smtClean="0">
                <a:solidFill>
                  <a:srgbClr val="C00000"/>
                </a:solidFill>
              </a:rPr>
              <a:t>: </a:t>
            </a:r>
            <a:r>
              <a:rPr lang="en-US" sz="2000" b="1" dirty="0" err="1">
                <a:solidFill>
                  <a:schemeClr val="tx2">
                    <a:lumMod val="60000"/>
                    <a:lumOff val="40000"/>
                  </a:schemeClr>
                </a:solidFill>
              </a:rPr>
              <a:t>phong</a:t>
            </a:r>
            <a:r>
              <a:rPr lang="en-US" sz="2000" b="1" dirty="0">
                <a:solidFill>
                  <a:schemeClr val="tx2">
                    <a:lumMod val="60000"/>
                    <a:lumOff val="40000"/>
                  </a:schemeClr>
                </a:solidFill>
              </a:rPr>
              <a:t> </a:t>
            </a:r>
            <a:r>
              <a:rPr lang="en-US" sz="2000" b="1" dirty="0" err="1">
                <a:solidFill>
                  <a:schemeClr val="tx2">
                    <a:lumMod val="60000"/>
                    <a:lumOff val="40000"/>
                  </a:schemeClr>
                </a:solidFill>
              </a:rPr>
              <a:t>cách</a:t>
            </a:r>
            <a:r>
              <a:rPr lang="en-US" sz="2000" b="1" dirty="0">
                <a:solidFill>
                  <a:schemeClr val="tx2">
                    <a:lumMod val="60000"/>
                    <a:lumOff val="40000"/>
                  </a:schemeClr>
                </a:solidFill>
              </a:rPr>
              <a:t> </a:t>
            </a:r>
            <a:r>
              <a:rPr lang="en-US" sz="2000" b="1" dirty="0" err="1">
                <a:solidFill>
                  <a:schemeClr val="tx2">
                    <a:lumMod val="60000"/>
                    <a:lumOff val="40000"/>
                  </a:schemeClr>
                </a:solidFill>
              </a:rPr>
              <a:t>Hồ</a:t>
            </a:r>
            <a:r>
              <a:rPr lang="en-US" sz="2000" b="1" dirty="0">
                <a:solidFill>
                  <a:schemeClr val="tx2">
                    <a:lumMod val="60000"/>
                    <a:lumOff val="40000"/>
                  </a:schemeClr>
                </a:solidFill>
              </a:rPr>
              <a:t> </a:t>
            </a:r>
            <a:r>
              <a:rPr lang="en-US" sz="2000" b="1" dirty="0" err="1">
                <a:solidFill>
                  <a:schemeClr val="tx2">
                    <a:lumMod val="60000"/>
                    <a:lumOff val="40000"/>
                  </a:schemeClr>
                </a:solidFill>
              </a:rPr>
              <a:t>Chí</a:t>
            </a:r>
            <a:r>
              <a:rPr lang="en-US" sz="2000" b="1" dirty="0">
                <a:solidFill>
                  <a:schemeClr val="tx2">
                    <a:lumMod val="60000"/>
                    <a:lumOff val="40000"/>
                  </a:schemeClr>
                </a:solidFill>
              </a:rPr>
              <a:t> Minh </a:t>
            </a:r>
            <a:r>
              <a:rPr lang="en-US" sz="2000" b="1" dirty="0" err="1">
                <a:solidFill>
                  <a:schemeClr val="tx2">
                    <a:lumMod val="60000"/>
                    <a:lumOff val="40000"/>
                  </a:schemeClr>
                </a:solidFill>
              </a:rPr>
              <a:t>là</a:t>
            </a:r>
            <a:r>
              <a:rPr lang="en-US" sz="2000" b="1" dirty="0">
                <a:solidFill>
                  <a:schemeClr val="tx2">
                    <a:lumMod val="60000"/>
                    <a:lumOff val="40000"/>
                  </a:schemeClr>
                </a:solidFill>
              </a:rPr>
              <a:t> </a:t>
            </a:r>
            <a:r>
              <a:rPr lang="en-US" sz="2000" b="1" dirty="0" err="1">
                <a:solidFill>
                  <a:schemeClr val="tx2">
                    <a:lumMod val="60000"/>
                    <a:lumOff val="40000"/>
                  </a:schemeClr>
                </a:solidFill>
              </a:rPr>
              <a:t>một</a:t>
            </a:r>
            <a:r>
              <a:rPr lang="en-US" sz="2000" b="1" dirty="0">
                <a:solidFill>
                  <a:schemeClr val="tx2">
                    <a:lumMod val="60000"/>
                    <a:lumOff val="40000"/>
                  </a:schemeClr>
                </a:solidFill>
              </a:rPr>
              <a:t> </a:t>
            </a:r>
            <a:r>
              <a:rPr lang="en-US" sz="2000" b="1" dirty="0" err="1">
                <a:solidFill>
                  <a:schemeClr val="tx2">
                    <a:lumMod val="60000"/>
                    <a:lumOff val="40000"/>
                  </a:schemeClr>
                </a:solidFill>
              </a:rPr>
              <a:t>bộ</a:t>
            </a:r>
            <a:r>
              <a:rPr lang="en-US" sz="2000" b="1" dirty="0">
                <a:solidFill>
                  <a:schemeClr val="tx2">
                    <a:lumMod val="60000"/>
                    <a:lumOff val="40000"/>
                  </a:schemeClr>
                </a:solidFill>
              </a:rPr>
              <a:t> </a:t>
            </a:r>
            <a:r>
              <a:rPr lang="en-US" sz="2000" b="1" dirty="0" err="1">
                <a:solidFill>
                  <a:schemeClr val="tx2">
                    <a:lumMod val="60000"/>
                    <a:lumOff val="40000"/>
                  </a:schemeClr>
                </a:solidFill>
              </a:rPr>
              <a:t>phận</a:t>
            </a:r>
            <a:r>
              <a:rPr lang="en-US" sz="2000" b="1" dirty="0">
                <a:solidFill>
                  <a:schemeClr val="tx2">
                    <a:lumMod val="60000"/>
                    <a:lumOff val="40000"/>
                  </a:schemeClr>
                </a:solidFill>
              </a:rPr>
              <a:t> di </a:t>
            </a:r>
            <a:r>
              <a:rPr lang="en-US" sz="2000" b="1" dirty="0" err="1">
                <a:solidFill>
                  <a:schemeClr val="tx2">
                    <a:lumMod val="60000"/>
                    <a:lumOff val="40000"/>
                  </a:schemeClr>
                </a:solidFill>
              </a:rPr>
              <a:t>sản</a:t>
            </a:r>
            <a:r>
              <a:rPr lang="en-US" sz="2000" b="1" dirty="0">
                <a:solidFill>
                  <a:schemeClr val="tx2">
                    <a:lumMod val="60000"/>
                    <a:lumOff val="40000"/>
                  </a:schemeClr>
                </a:solidFill>
              </a:rPr>
              <a:t> </a:t>
            </a:r>
            <a:r>
              <a:rPr lang="en-US" sz="2000" b="1" dirty="0" err="1">
                <a:solidFill>
                  <a:schemeClr val="tx2">
                    <a:lumMod val="60000"/>
                    <a:lumOff val="40000"/>
                  </a:schemeClr>
                </a:solidFill>
              </a:rPr>
              <a:t>vô</a:t>
            </a:r>
            <a:r>
              <a:rPr lang="en-US" sz="2000" b="1" dirty="0">
                <a:solidFill>
                  <a:schemeClr val="tx2">
                    <a:lumMod val="60000"/>
                    <a:lumOff val="40000"/>
                  </a:schemeClr>
                </a:solidFill>
              </a:rPr>
              <a:t> </a:t>
            </a:r>
            <a:r>
              <a:rPr lang="en-US" sz="2000" b="1" dirty="0" err="1">
                <a:solidFill>
                  <a:schemeClr val="tx2">
                    <a:lumMod val="60000"/>
                    <a:lumOff val="40000"/>
                  </a:schemeClr>
                </a:solidFill>
              </a:rPr>
              <a:t>giá</a:t>
            </a:r>
            <a:r>
              <a:rPr lang="en-US" sz="2000" b="1" dirty="0">
                <a:solidFill>
                  <a:schemeClr val="tx2">
                    <a:lumMod val="60000"/>
                    <a:lumOff val="40000"/>
                  </a:schemeClr>
                </a:solidFill>
              </a:rPr>
              <a:t> </a:t>
            </a:r>
            <a:r>
              <a:rPr lang="en-US" sz="2000" b="1" dirty="0" err="1">
                <a:solidFill>
                  <a:schemeClr val="tx2">
                    <a:lumMod val="60000"/>
                    <a:lumOff val="40000"/>
                  </a:schemeClr>
                </a:solidFill>
              </a:rPr>
              <a:t>của</a:t>
            </a:r>
            <a:r>
              <a:rPr lang="en-US" sz="2000" b="1" dirty="0">
                <a:solidFill>
                  <a:schemeClr val="tx2">
                    <a:lumMod val="60000"/>
                    <a:lumOff val="40000"/>
                  </a:schemeClr>
                </a:solidFill>
              </a:rPr>
              <a:t> </a:t>
            </a:r>
            <a:r>
              <a:rPr lang="en-US" sz="2000" b="1" dirty="0" err="1" smtClean="0">
                <a:solidFill>
                  <a:schemeClr val="tx2">
                    <a:lumMod val="60000"/>
                    <a:lumOff val="40000"/>
                  </a:schemeClr>
                </a:solidFill>
              </a:rPr>
              <a:t>Đảng</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của</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dân</a:t>
            </a:r>
            <a:r>
              <a:rPr lang="en-US" sz="2000" b="1" dirty="0" smtClean="0">
                <a:solidFill>
                  <a:schemeClr val="tx2">
                    <a:lumMod val="60000"/>
                    <a:lumOff val="40000"/>
                  </a:schemeClr>
                </a:solidFill>
              </a:rPr>
              <a:t> </a:t>
            </a:r>
            <a:r>
              <a:rPr lang="en-US" sz="2000" b="1" dirty="0" err="1">
                <a:solidFill>
                  <a:schemeClr val="tx2">
                    <a:lumMod val="60000"/>
                    <a:lumOff val="40000"/>
                  </a:schemeClr>
                </a:solidFill>
              </a:rPr>
              <a:t>tộc</a:t>
            </a:r>
            <a:r>
              <a:rPr lang="en-US" sz="2000" b="1" dirty="0">
                <a:solidFill>
                  <a:schemeClr val="tx2">
                    <a:lumMod val="60000"/>
                    <a:lumOff val="40000"/>
                  </a:schemeClr>
                </a:solidFill>
              </a:rPr>
              <a:t> </a:t>
            </a:r>
            <a:r>
              <a:rPr lang="en-US" sz="2000" b="1" dirty="0" err="1">
                <a:solidFill>
                  <a:schemeClr val="tx2">
                    <a:lumMod val="60000"/>
                    <a:lumOff val="40000"/>
                  </a:schemeClr>
                </a:solidFill>
              </a:rPr>
              <a:t>Việt</a:t>
            </a:r>
            <a:r>
              <a:rPr lang="en-US" sz="2000" b="1" dirty="0">
                <a:solidFill>
                  <a:schemeClr val="tx2">
                    <a:lumMod val="60000"/>
                    <a:lumOff val="40000"/>
                  </a:schemeClr>
                </a:solidFill>
              </a:rPr>
              <a:t> </a:t>
            </a:r>
            <a:r>
              <a:rPr lang="en-US" sz="2000" b="1" dirty="0" smtClean="0">
                <a:solidFill>
                  <a:schemeClr val="tx2">
                    <a:lumMod val="60000"/>
                    <a:lumOff val="40000"/>
                  </a:schemeClr>
                </a:solidFill>
              </a:rPr>
              <a:t>Nam. </a:t>
            </a:r>
            <a:r>
              <a:rPr lang="en-US" sz="2000" b="1" dirty="0" err="1">
                <a:solidFill>
                  <a:srgbClr val="000099"/>
                </a:solidFill>
              </a:rPr>
              <a:t>P</a:t>
            </a:r>
            <a:r>
              <a:rPr lang="en-US" sz="2000" b="1" dirty="0" err="1" smtClean="0">
                <a:solidFill>
                  <a:srgbClr val="000099"/>
                </a:solidFill>
              </a:rPr>
              <a:t>hong</a:t>
            </a:r>
            <a:r>
              <a:rPr lang="en-US" sz="2000" b="1" dirty="0" smtClean="0">
                <a:solidFill>
                  <a:srgbClr val="000099"/>
                </a:solidFill>
              </a:rPr>
              <a:t> </a:t>
            </a:r>
            <a:r>
              <a:rPr lang="en-US" sz="2000" b="1" dirty="0" err="1">
                <a:solidFill>
                  <a:srgbClr val="000099"/>
                </a:solidFill>
              </a:rPr>
              <a:t>cách</a:t>
            </a:r>
            <a:r>
              <a:rPr lang="en-US" sz="2000" b="1" dirty="0">
                <a:solidFill>
                  <a:srgbClr val="000099"/>
                </a:solidFill>
              </a:rPr>
              <a:t> </a:t>
            </a:r>
            <a:r>
              <a:rPr lang="en-US" sz="2000" b="1" dirty="0" err="1">
                <a:solidFill>
                  <a:srgbClr val="000099"/>
                </a:solidFill>
              </a:rPr>
              <a:t>của</a:t>
            </a:r>
            <a:r>
              <a:rPr lang="en-US" sz="2000" b="1" dirty="0">
                <a:solidFill>
                  <a:srgbClr val="000099"/>
                </a:solidFill>
              </a:rPr>
              <a:t> </a:t>
            </a:r>
            <a:r>
              <a:rPr lang="en-US" sz="2000" b="1" dirty="0" err="1">
                <a:solidFill>
                  <a:srgbClr val="000099"/>
                </a:solidFill>
              </a:rPr>
              <a:t>Người</a:t>
            </a:r>
            <a:r>
              <a:rPr lang="en-US" sz="2000" b="1" dirty="0">
                <a:solidFill>
                  <a:srgbClr val="000099"/>
                </a:solidFill>
              </a:rPr>
              <a:t> </a:t>
            </a:r>
            <a:r>
              <a:rPr lang="en-US" sz="2000" b="1" dirty="0" err="1">
                <a:solidFill>
                  <a:srgbClr val="000099"/>
                </a:solidFill>
              </a:rPr>
              <a:t>là</a:t>
            </a:r>
            <a:r>
              <a:rPr lang="en-US" sz="2000" b="1" dirty="0">
                <a:solidFill>
                  <a:srgbClr val="000099"/>
                </a:solidFill>
              </a:rPr>
              <a:t> </a:t>
            </a:r>
            <a:r>
              <a:rPr lang="en-US" sz="2000" b="1" dirty="0" err="1">
                <a:solidFill>
                  <a:srgbClr val="000099"/>
                </a:solidFill>
              </a:rPr>
              <a:t>bài</a:t>
            </a:r>
            <a:r>
              <a:rPr lang="en-US" sz="2000" b="1" dirty="0">
                <a:solidFill>
                  <a:srgbClr val="000099"/>
                </a:solidFill>
              </a:rPr>
              <a:t> </a:t>
            </a:r>
            <a:r>
              <a:rPr lang="en-US" sz="2000" b="1" dirty="0" err="1">
                <a:solidFill>
                  <a:srgbClr val="000099"/>
                </a:solidFill>
              </a:rPr>
              <a:t>học</a:t>
            </a:r>
            <a:r>
              <a:rPr lang="en-US" sz="2000" b="1" dirty="0">
                <a:solidFill>
                  <a:srgbClr val="000099"/>
                </a:solidFill>
              </a:rPr>
              <a:t>, </a:t>
            </a:r>
            <a:r>
              <a:rPr lang="en-US" sz="2000" b="1" dirty="0" err="1">
                <a:solidFill>
                  <a:srgbClr val="000099"/>
                </a:solidFill>
              </a:rPr>
              <a:t>là</a:t>
            </a:r>
            <a:r>
              <a:rPr lang="en-US" sz="2000" b="1" dirty="0">
                <a:solidFill>
                  <a:srgbClr val="000099"/>
                </a:solidFill>
              </a:rPr>
              <a:t> </a:t>
            </a:r>
            <a:r>
              <a:rPr lang="en-US" sz="2000" b="1" dirty="0" err="1">
                <a:solidFill>
                  <a:srgbClr val="000099"/>
                </a:solidFill>
              </a:rPr>
              <a:t>chuẩn</a:t>
            </a:r>
            <a:r>
              <a:rPr lang="en-US" sz="2000" b="1" dirty="0">
                <a:solidFill>
                  <a:srgbClr val="000099"/>
                </a:solidFill>
              </a:rPr>
              <a:t> </a:t>
            </a:r>
            <a:r>
              <a:rPr lang="en-US" sz="2000" b="1" dirty="0" err="1">
                <a:solidFill>
                  <a:srgbClr val="000099"/>
                </a:solidFill>
              </a:rPr>
              <a:t>mực</a:t>
            </a:r>
            <a:r>
              <a:rPr lang="en-US" sz="2000" b="1" dirty="0">
                <a:solidFill>
                  <a:srgbClr val="000099"/>
                </a:solidFill>
              </a:rPr>
              <a:t> </a:t>
            </a:r>
            <a:r>
              <a:rPr lang="en-US" sz="2000" b="1" dirty="0" err="1">
                <a:solidFill>
                  <a:srgbClr val="000099"/>
                </a:solidFill>
              </a:rPr>
              <a:t>giúp</a:t>
            </a:r>
            <a:r>
              <a:rPr lang="en-US" sz="2000" b="1" dirty="0">
                <a:solidFill>
                  <a:srgbClr val="000099"/>
                </a:solidFill>
              </a:rPr>
              <a:t> </a:t>
            </a:r>
            <a:r>
              <a:rPr lang="en-US" sz="2000" b="1" dirty="0" err="1">
                <a:solidFill>
                  <a:srgbClr val="000099"/>
                </a:solidFill>
              </a:rPr>
              <a:t>cho</a:t>
            </a:r>
            <a:r>
              <a:rPr lang="en-US" sz="2000" b="1" dirty="0">
                <a:solidFill>
                  <a:srgbClr val="000099"/>
                </a:solidFill>
              </a:rPr>
              <a:t> </a:t>
            </a:r>
            <a:r>
              <a:rPr lang="en-US" sz="2000" b="1" dirty="0" err="1">
                <a:solidFill>
                  <a:srgbClr val="000099"/>
                </a:solidFill>
              </a:rPr>
              <a:t>việc</a:t>
            </a:r>
            <a:r>
              <a:rPr lang="en-US" sz="2000" b="1" dirty="0">
                <a:solidFill>
                  <a:srgbClr val="000099"/>
                </a:solidFill>
              </a:rPr>
              <a:t> </a:t>
            </a:r>
            <a:r>
              <a:rPr lang="en-US" sz="2000" b="1" dirty="0" err="1">
                <a:solidFill>
                  <a:srgbClr val="000099"/>
                </a:solidFill>
              </a:rPr>
              <a:t>xây</a:t>
            </a:r>
            <a:r>
              <a:rPr lang="en-US" sz="2000" b="1" dirty="0">
                <a:solidFill>
                  <a:srgbClr val="000099"/>
                </a:solidFill>
              </a:rPr>
              <a:t> </a:t>
            </a:r>
            <a:r>
              <a:rPr lang="en-US" sz="2000" b="1" dirty="0" err="1">
                <a:solidFill>
                  <a:srgbClr val="000099"/>
                </a:solidFill>
              </a:rPr>
              <a:t>dựng</a:t>
            </a:r>
            <a:r>
              <a:rPr lang="en-US" sz="2000" b="1" dirty="0">
                <a:solidFill>
                  <a:srgbClr val="000099"/>
                </a:solidFill>
              </a:rPr>
              <a:t> </a:t>
            </a:r>
            <a:r>
              <a:rPr lang="en-US" sz="2000" b="1" dirty="0" err="1">
                <a:solidFill>
                  <a:srgbClr val="000099"/>
                </a:solidFill>
              </a:rPr>
              <a:t>phong</a:t>
            </a:r>
            <a:r>
              <a:rPr lang="en-US" sz="2000" b="1" dirty="0">
                <a:solidFill>
                  <a:srgbClr val="000099"/>
                </a:solidFill>
              </a:rPr>
              <a:t> </a:t>
            </a:r>
            <a:r>
              <a:rPr lang="en-US" sz="2000" b="1" dirty="0" err="1">
                <a:solidFill>
                  <a:srgbClr val="000099"/>
                </a:solidFill>
              </a:rPr>
              <a:t>cách</a:t>
            </a:r>
            <a:r>
              <a:rPr lang="en-US" sz="2000" b="1" dirty="0">
                <a:solidFill>
                  <a:srgbClr val="000099"/>
                </a:solidFill>
              </a:rPr>
              <a:t> </a:t>
            </a:r>
            <a:r>
              <a:rPr lang="en-US" sz="2000" b="1" dirty="0" err="1">
                <a:solidFill>
                  <a:srgbClr val="000099"/>
                </a:solidFill>
              </a:rPr>
              <a:t>người</a:t>
            </a:r>
            <a:r>
              <a:rPr lang="en-US" sz="2000" b="1" dirty="0">
                <a:solidFill>
                  <a:srgbClr val="000099"/>
                </a:solidFill>
              </a:rPr>
              <a:t> </a:t>
            </a:r>
            <a:r>
              <a:rPr lang="en-US" sz="2000" b="1" dirty="0" err="1">
                <a:solidFill>
                  <a:srgbClr val="000099"/>
                </a:solidFill>
              </a:rPr>
              <a:t>cán</a:t>
            </a:r>
            <a:r>
              <a:rPr lang="en-US" sz="2000" b="1" dirty="0">
                <a:solidFill>
                  <a:srgbClr val="000099"/>
                </a:solidFill>
              </a:rPr>
              <a:t> </a:t>
            </a:r>
            <a:r>
              <a:rPr lang="en-US" sz="2000" b="1" dirty="0" err="1">
                <a:solidFill>
                  <a:srgbClr val="000099"/>
                </a:solidFill>
              </a:rPr>
              <a:t>bộ</a:t>
            </a:r>
            <a:r>
              <a:rPr lang="en-US" sz="2000" b="1" dirty="0">
                <a:solidFill>
                  <a:srgbClr val="000099"/>
                </a:solidFill>
              </a:rPr>
              <a:t> CM, </a:t>
            </a:r>
            <a:r>
              <a:rPr lang="en-US" sz="2000" b="1" dirty="0" err="1">
                <a:solidFill>
                  <a:srgbClr val="000099"/>
                </a:solidFill>
              </a:rPr>
              <a:t>bồi</a:t>
            </a:r>
            <a:r>
              <a:rPr lang="en-US" sz="2000" b="1" dirty="0">
                <a:solidFill>
                  <a:srgbClr val="000099"/>
                </a:solidFill>
              </a:rPr>
              <a:t> </a:t>
            </a:r>
            <a:r>
              <a:rPr lang="en-US" sz="2000" b="1" dirty="0" err="1">
                <a:solidFill>
                  <a:srgbClr val="000099"/>
                </a:solidFill>
              </a:rPr>
              <a:t>dưỡng</a:t>
            </a:r>
            <a:r>
              <a:rPr lang="en-US" sz="2000" b="1" dirty="0">
                <a:solidFill>
                  <a:srgbClr val="000099"/>
                </a:solidFill>
              </a:rPr>
              <a:t> </a:t>
            </a:r>
            <a:r>
              <a:rPr lang="en-US" sz="2000" b="1" dirty="0" err="1">
                <a:solidFill>
                  <a:srgbClr val="000099"/>
                </a:solidFill>
              </a:rPr>
              <a:t>nhân</a:t>
            </a:r>
            <a:r>
              <a:rPr lang="en-US" sz="2000" b="1" dirty="0">
                <a:solidFill>
                  <a:srgbClr val="000099"/>
                </a:solidFill>
              </a:rPr>
              <a:t> </a:t>
            </a:r>
            <a:r>
              <a:rPr lang="en-US" sz="2000" b="1" dirty="0" err="1">
                <a:solidFill>
                  <a:srgbClr val="000099"/>
                </a:solidFill>
              </a:rPr>
              <a:t>cách</a:t>
            </a:r>
            <a:r>
              <a:rPr lang="en-US" sz="2000" b="1" dirty="0">
                <a:solidFill>
                  <a:srgbClr val="000099"/>
                </a:solidFill>
              </a:rPr>
              <a:t> </a:t>
            </a:r>
            <a:r>
              <a:rPr lang="en-US" sz="2000" b="1" dirty="0" err="1">
                <a:solidFill>
                  <a:srgbClr val="000099"/>
                </a:solidFill>
              </a:rPr>
              <a:t>cho</a:t>
            </a:r>
            <a:r>
              <a:rPr lang="en-US" sz="2000" b="1" dirty="0">
                <a:solidFill>
                  <a:srgbClr val="000099"/>
                </a:solidFill>
              </a:rPr>
              <a:t> </a:t>
            </a:r>
            <a:r>
              <a:rPr lang="en-US" sz="2000" b="1" dirty="0" err="1">
                <a:solidFill>
                  <a:srgbClr val="000099"/>
                </a:solidFill>
              </a:rPr>
              <a:t>thế</a:t>
            </a:r>
            <a:r>
              <a:rPr lang="en-US" sz="2000" b="1" dirty="0">
                <a:solidFill>
                  <a:srgbClr val="000099"/>
                </a:solidFill>
              </a:rPr>
              <a:t> </a:t>
            </a:r>
            <a:r>
              <a:rPr lang="en-US" sz="2000" b="1" dirty="0" err="1">
                <a:solidFill>
                  <a:srgbClr val="000099"/>
                </a:solidFill>
              </a:rPr>
              <a:t>hệ</a:t>
            </a:r>
            <a:r>
              <a:rPr lang="en-US" sz="2000" b="1" dirty="0">
                <a:solidFill>
                  <a:srgbClr val="000099"/>
                </a:solidFill>
              </a:rPr>
              <a:t> </a:t>
            </a:r>
            <a:r>
              <a:rPr lang="en-US" sz="2000" b="1" dirty="0" err="1">
                <a:solidFill>
                  <a:srgbClr val="000099"/>
                </a:solidFill>
              </a:rPr>
              <a:t>người</a:t>
            </a:r>
            <a:r>
              <a:rPr lang="en-US" sz="2000" b="1" dirty="0">
                <a:solidFill>
                  <a:srgbClr val="000099"/>
                </a:solidFill>
              </a:rPr>
              <a:t> </a:t>
            </a:r>
            <a:r>
              <a:rPr lang="en-US" sz="2000" b="1" dirty="0" err="1">
                <a:solidFill>
                  <a:srgbClr val="000099"/>
                </a:solidFill>
              </a:rPr>
              <a:t>Việt</a:t>
            </a:r>
            <a:r>
              <a:rPr lang="en-US" sz="2000" b="1" dirty="0">
                <a:solidFill>
                  <a:srgbClr val="000099"/>
                </a:solidFill>
              </a:rPr>
              <a:t> Nam </a:t>
            </a:r>
            <a:r>
              <a:rPr lang="en-US" sz="2000" b="1" dirty="0" err="1">
                <a:solidFill>
                  <a:srgbClr val="000099"/>
                </a:solidFill>
              </a:rPr>
              <a:t>hôm</a:t>
            </a:r>
            <a:r>
              <a:rPr lang="en-US" sz="2000" b="1" dirty="0">
                <a:solidFill>
                  <a:srgbClr val="000099"/>
                </a:solidFill>
              </a:rPr>
              <a:t> nay </a:t>
            </a:r>
            <a:r>
              <a:rPr lang="en-US" sz="2000" b="1" dirty="0" err="1">
                <a:solidFill>
                  <a:srgbClr val="000099"/>
                </a:solidFill>
              </a:rPr>
              <a:t>và</a:t>
            </a:r>
            <a:r>
              <a:rPr lang="en-US" sz="2000" b="1" dirty="0">
                <a:solidFill>
                  <a:srgbClr val="000099"/>
                </a:solidFill>
              </a:rPr>
              <a:t> </a:t>
            </a:r>
            <a:r>
              <a:rPr lang="en-US" sz="2000" b="1" dirty="0" err="1">
                <a:solidFill>
                  <a:srgbClr val="000099"/>
                </a:solidFill>
              </a:rPr>
              <a:t>mai</a:t>
            </a:r>
            <a:r>
              <a:rPr lang="en-US" sz="2000" b="1" dirty="0">
                <a:solidFill>
                  <a:srgbClr val="000099"/>
                </a:solidFill>
              </a:rPr>
              <a:t> </a:t>
            </a:r>
            <a:r>
              <a:rPr lang="en-US" sz="2000" b="1" dirty="0" err="1">
                <a:solidFill>
                  <a:srgbClr val="000099"/>
                </a:solidFill>
              </a:rPr>
              <a:t>sau</a:t>
            </a:r>
            <a:r>
              <a:rPr lang="en-US" sz="2000" b="1" dirty="0">
                <a:solidFill>
                  <a:srgbClr val="000099"/>
                </a:solidFill>
              </a:rPr>
              <a:t>.</a:t>
            </a:r>
          </a:p>
          <a:p>
            <a:endParaRPr lang="en-US" sz="2000" b="1" dirty="0">
              <a:solidFill>
                <a:schemeClr val="tx2">
                  <a:lumMod val="60000"/>
                  <a:lumOff val="40000"/>
                </a:schemeClr>
              </a:solidFill>
            </a:endParaRPr>
          </a:p>
        </p:txBody>
      </p:sp>
      <p:sp>
        <p:nvSpPr>
          <p:cNvPr id="242805" name="Text Box 117"/>
          <p:cNvSpPr txBox="1">
            <a:spLocks noChangeArrowheads="1"/>
          </p:cNvSpPr>
          <p:nvPr/>
        </p:nvSpPr>
        <p:spPr bwMode="auto">
          <a:xfrm>
            <a:off x="76200" y="2389525"/>
            <a:ext cx="2628900" cy="3477875"/>
          </a:xfrm>
          <a:prstGeom prst="rect">
            <a:avLst/>
          </a:prstGeom>
          <a:noFill/>
          <a:ln w="9525">
            <a:noFill/>
            <a:miter lim="800000"/>
            <a:headEnd/>
            <a:tailEnd/>
          </a:ln>
          <a:effectLst/>
        </p:spPr>
        <p:txBody>
          <a:bodyPr wrap="square">
            <a:spAutoFit/>
          </a:bodyPr>
          <a:lstStyle/>
          <a:p>
            <a:r>
              <a:rPr lang="en-US" sz="2000" b="1" i="1" dirty="0" err="1" smtClean="0">
                <a:solidFill>
                  <a:srgbClr val="C00000"/>
                </a:solidFill>
              </a:rPr>
              <a:t>Hai</a:t>
            </a:r>
            <a:r>
              <a:rPr lang="en-US" sz="2000" b="1" i="1" dirty="0" smtClean="0">
                <a:solidFill>
                  <a:srgbClr val="C00000"/>
                </a:solidFill>
              </a:rPr>
              <a:t>: </a:t>
            </a:r>
            <a:r>
              <a:rPr lang="en-US" sz="2000" b="1" dirty="0" err="1" smtClean="0"/>
              <a:t>giúp</a:t>
            </a:r>
            <a:r>
              <a:rPr lang="en-US" sz="2000" b="1" dirty="0" smtClean="0"/>
              <a:t> </a:t>
            </a:r>
            <a:r>
              <a:rPr lang="en-US" sz="2000" b="1" dirty="0" err="1"/>
              <a:t>cho</a:t>
            </a:r>
            <a:r>
              <a:rPr lang="en-US" sz="2000" b="1" dirty="0"/>
              <a:t> </a:t>
            </a:r>
            <a:r>
              <a:rPr lang="en-US" sz="2000" b="1" dirty="0" err="1"/>
              <a:t>cán</a:t>
            </a:r>
            <a:r>
              <a:rPr lang="en-US" sz="2000" b="1" dirty="0"/>
              <a:t> </a:t>
            </a:r>
            <a:r>
              <a:rPr lang="en-US" sz="2000" b="1" dirty="0" err="1"/>
              <a:t>bộ</a:t>
            </a:r>
            <a:r>
              <a:rPr lang="en-US" sz="2000" b="1" dirty="0"/>
              <a:t>, </a:t>
            </a:r>
            <a:r>
              <a:rPr lang="en-US" sz="2000" b="1" dirty="0" smtClean="0"/>
              <a:t>ĐV </a:t>
            </a:r>
            <a:r>
              <a:rPr lang="en-US" sz="2000" b="1" dirty="0" err="1" smtClean="0"/>
              <a:t>tự</a:t>
            </a:r>
            <a:r>
              <a:rPr lang="en-US" sz="2000" b="1" dirty="0" smtClean="0"/>
              <a:t> </a:t>
            </a:r>
            <a:r>
              <a:rPr lang="en-US" sz="2000" b="1" dirty="0" err="1"/>
              <a:t>rèn</a:t>
            </a:r>
            <a:r>
              <a:rPr lang="en-US" sz="2000" b="1" dirty="0"/>
              <a:t> </a:t>
            </a:r>
            <a:r>
              <a:rPr lang="en-US" sz="2000" b="1" dirty="0" err="1" smtClean="0"/>
              <a:t>luyện</a:t>
            </a:r>
            <a:r>
              <a:rPr lang="en-US" sz="2000" b="1" dirty="0" smtClean="0"/>
              <a:t> </a:t>
            </a:r>
            <a:r>
              <a:rPr lang="en-US" sz="2000" b="1" dirty="0" err="1" smtClean="0"/>
              <a:t>về</a:t>
            </a:r>
            <a:r>
              <a:rPr lang="en-US" sz="2000" b="1" dirty="0" smtClean="0"/>
              <a:t> </a:t>
            </a:r>
            <a:r>
              <a:rPr lang="en-US" sz="2000" b="1" dirty="0" err="1" smtClean="0"/>
              <a:t>phẩm</a:t>
            </a:r>
            <a:r>
              <a:rPr lang="en-US" sz="2000" b="1" dirty="0" smtClean="0"/>
              <a:t> </a:t>
            </a:r>
            <a:r>
              <a:rPr lang="en-US" sz="2000" b="1" dirty="0" err="1"/>
              <a:t>chất</a:t>
            </a:r>
            <a:r>
              <a:rPr lang="en-US" sz="2000" b="1" dirty="0"/>
              <a:t> </a:t>
            </a:r>
            <a:r>
              <a:rPr lang="en-US" sz="2000" b="1" dirty="0" err="1" smtClean="0"/>
              <a:t>C.trị</a:t>
            </a:r>
            <a:r>
              <a:rPr lang="en-US" sz="2000" b="1" dirty="0" smtClean="0"/>
              <a:t>, ĐĐ, </a:t>
            </a:r>
            <a:r>
              <a:rPr lang="en-US" sz="2000" b="1" dirty="0" err="1" smtClean="0"/>
              <a:t>gắn</a:t>
            </a:r>
            <a:r>
              <a:rPr lang="en-US" sz="2000" b="1" dirty="0" smtClean="0"/>
              <a:t> </a:t>
            </a:r>
            <a:r>
              <a:rPr lang="en-US" sz="2000" b="1" dirty="0" err="1" smtClean="0"/>
              <a:t>bó</a:t>
            </a:r>
            <a:r>
              <a:rPr lang="en-US" sz="2000" b="1" dirty="0" smtClean="0"/>
              <a:t> </a:t>
            </a:r>
            <a:r>
              <a:rPr lang="en-US" sz="2000" b="1" dirty="0" err="1" smtClean="0"/>
              <a:t>với</a:t>
            </a:r>
            <a:r>
              <a:rPr lang="en-US" sz="2000" b="1" dirty="0" smtClean="0"/>
              <a:t> ND, </a:t>
            </a:r>
            <a:r>
              <a:rPr lang="en-US" sz="2000" b="1" dirty="0" err="1" smtClean="0"/>
              <a:t>thực</a:t>
            </a:r>
            <a:r>
              <a:rPr lang="en-US" sz="2000" b="1" dirty="0" smtClean="0"/>
              <a:t> </a:t>
            </a:r>
            <a:r>
              <a:rPr lang="en-US" sz="2000" b="1" dirty="0" err="1"/>
              <a:t>hiện</a:t>
            </a:r>
            <a:r>
              <a:rPr lang="en-US" sz="2000" b="1" dirty="0"/>
              <a:t> </a:t>
            </a:r>
            <a:r>
              <a:rPr lang="en-US" sz="2000" b="1" dirty="0" err="1"/>
              <a:t>phong</a:t>
            </a:r>
            <a:r>
              <a:rPr lang="en-US" sz="2000" b="1" dirty="0"/>
              <a:t> </a:t>
            </a:r>
            <a:r>
              <a:rPr lang="en-US" sz="2000" b="1" dirty="0" err="1"/>
              <a:t>cách</a:t>
            </a:r>
            <a:r>
              <a:rPr lang="en-US" sz="2000" b="1" dirty="0"/>
              <a:t> </a:t>
            </a:r>
            <a:r>
              <a:rPr lang="en-US" sz="2000" b="1" i="1" dirty="0" err="1">
                <a:solidFill>
                  <a:srgbClr val="FF0000"/>
                </a:solidFill>
              </a:rPr>
              <a:t>trọng</a:t>
            </a:r>
            <a:r>
              <a:rPr lang="en-US" sz="2000" b="1" i="1" dirty="0">
                <a:solidFill>
                  <a:srgbClr val="FF0000"/>
                </a:solidFill>
              </a:rPr>
              <a:t> </a:t>
            </a:r>
            <a:r>
              <a:rPr lang="en-US" sz="2000" b="1" i="1" dirty="0" err="1">
                <a:solidFill>
                  <a:srgbClr val="FF0000"/>
                </a:solidFill>
              </a:rPr>
              <a:t>dân</a:t>
            </a:r>
            <a:r>
              <a:rPr lang="en-US" sz="2000" b="1" i="1" dirty="0">
                <a:solidFill>
                  <a:srgbClr val="FF0000"/>
                </a:solidFill>
              </a:rPr>
              <a:t>, </a:t>
            </a:r>
            <a:r>
              <a:rPr lang="en-US" sz="2000" b="1" i="1" dirty="0" smtClean="0">
                <a:solidFill>
                  <a:srgbClr val="FF0000"/>
                </a:solidFill>
              </a:rPr>
              <a:t> </a:t>
            </a:r>
            <a:r>
              <a:rPr lang="en-US" sz="2000" b="1" i="1" dirty="0" err="1" smtClean="0">
                <a:solidFill>
                  <a:srgbClr val="FF0000"/>
                </a:solidFill>
              </a:rPr>
              <a:t>gần</a:t>
            </a:r>
            <a:r>
              <a:rPr lang="en-US" sz="2000" b="1" i="1" dirty="0" smtClean="0">
                <a:solidFill>
                  <a:srgbClr val="FF0000"/>
                </a:solidFill>
              </a:rPr>
              <a:t> </a:t>
            </a:r>
            <a:r>
              <a:rPr lang="en-US" sz="2000" b="1" i="1" dirty="0" err="1">
                <a:solidFill>
                  <a:srgbClr val="FF0000"/>
                </a:solidFill>
              </a:rPr>
              <a:t>dân</a:t>
            </a:r>
            <a:r>
              <a:rPr lang="en-US" sz="2000" b="1" i="1" dirty="0">
                <a:solidFill>
                  <a:srgbClr val="FF0000"/>
                </a:solidFill>
              </a:rPr>
              <a:t>, </a:t>
            </a:r>
            <a:r>
              <a:rPr lang="en-US" sz="2000" b="1" i="1" dirty="0" err="1">
                <a:solidFill>
                  <a:srgbClr val="FF0000"/>
                </a:solidFill>
              </a:rPr>
              <a:t>vì</a:t>
            </a:r>
            <a:r>
              <a:rPr lang="en-US" sz="2000" b="1" i="1" dirty="0">
                <a:solidFill>
                  <a:srgbClr val="FF0000"/>
                </a:solidFill>
              </a:rPr>
              <a:t> </a:t>
            </a:r>
            <a:r>
              <a:rPr lang="en-US" sz="2000" b="1" i="1" dirty="0" err="1">
                <a:solidFill>
                  <a:srgbClr val="FF0000"/>
                </a:solidFill>
              </a:rPr>
              <a:t>dân</a:t>
            </a:r>
            <a:r>
              <a:rPr lang="en-US" sz="2000" b="1" i="1" dirty="0">
                <a:solidFill>
                  <a:srgbClr val="FF0000"/>
                </a:solidFill>
              </a:rPr>
              <a:t>, </a:t>
            </a:r>
            <a:r>
              <a:rPr lang="en-US" sz="2000" b="1" i="1" dirty="0" err="1">
                <a:solidFill>
                  <a:srgbClr val="FF0000"/>
                </a:solidFill>
              </a:rPr>
              <a:t>quan</a:t>
            </a:r>
            <a:r>
              <a:rPr lang="en-US" sz="2000" b="1" i="1" dirty="0">
                <a:solidFill>
                  <a:srgbClr val="FF0000"/>
                </a:solidFill>
              </a:rPr>
              <a:t> </a:t>
            </a:r>
            <a:r>
              <a:rPr lang="en-US" sz="2000" b="1" i="1" dirty="0" err="1">
                <a:solidFill>
                  <a:srgbClr val="FF0000"/>
                </a:solidFill>
              </a:rPr>
              <a:t>tâm</a:t>
            </a:r>
            <a:r>
              <a:rPr lang="en-US" sz="2000" b="1" i="1" dirty="0">
                <a:solidFill>
                  <a:srgbClr val="FF0000"/>
                </a:solidFill>
              </a:rPr>
              <a:t> </a:t>
            </a:r>
            <a:r>
              <a:rPr lang="en-US" sz="2000" b="1" i="1" dirty="0" err="1">
                <a:solidFill>
                  <a:srgbClr val="FF0000"/>
                </a:solidFill>
              </a:rPr>
              <a:t>đến</a:t>
            </a:r>
            <a:r>
              <a:rPr lang="en-US" sz="2000" b="1" i="1" dirty="0">
                <a:solidFill>
                  <a:srgbClr val="FF0000"/>
                </a:solidFill>
              </a:rPr>
              <a:t> </a:t>
            </a:r>
            <a:r>
              <a:rPr lang="en-US" sz="2000" b="1" i="1" dirty="0" smtClean="0">
                <a:solidFill>
                  <a:srgbClr val="FF0000"/>
                </a:solidFill>
              </a:rPr>
              <a:t>ND</a:t>
            </a:r>
            <a:r>
              <a:rPr lang="en-US" sz="2000" b="1" dirty="0" smtClean="0"/>
              <a:t>, </a:t>
            </a:r>
            <a:r>
              <a:rPr lang="en-US" sz="2000" b="1" dirty="0" err="1"/>
              <a:t>từ</a:t>
            </a:r>
            <a:r>
              <a:rPr lang="en-US" sz="2000" b="1" dirty="0"/>
              <a:t> </a:t>
            </a:r>
            <a:r>
              <a:rPr lang="en-US" sz="2000" b="1" dirty="0" err="1" smtClean="0"/>
              <a:t>đó</a:t>
            </a:r>
            <a:r>
              <a:rPr lang="en-US" sz="2000" b="1" dirty="0" smtClean="0"/>
              <a:t> </a:t>
            </a:r>
            <a:r>
              <a:rPr lang="en-US" sz="2000" b="1" dirty="0" err="1"/>
              <a:t>củng</a:t>
            </a:r>
            <a:r>
              <a:rPr lang="en-US" sz="2000" b="1" dirty="0"/>
              <a:t> </a:t>
            </a:r>
            <a:r>
              <a:rPr lang="en-US" sz="2000" b="1" dirty="0" err="1"/>
              <a:t>cố</a:t>
            </a:r>
            <a:r>
              <a:rPr lang="en-US" sz="2000" b="1" dirty="0"/>
              <a:t> </a:t>
            </a:r>
            <a:r>
              <a:rPr lang="en-US" sz="2000" b="1" dirty="0" err="1"/>
              <a:t>lòng</a:t>
            </a:r>
            <a:r>
              <a:rPr lang="en-US" sz="2000" b="1" dirty="0"/>
              <a:t> tin </a:t>
            </a:r>
            <a:r>
              <a:rPr lang="en-US" sz="2000" b="1" dirty="0" err="1"/>
              <a:t>của</a:t>
            </a:r>
            <a:r>
              <a:rPr lang="en-US" sz="2000" b="1" dirty="0"/>
              <a:t> </a:t>
            </a:r>
            <a:r>
              <a:rPr lang="en-US" sz="2000" b="1" dirty="0" smtClean="0"/>
              <a:t>ND </a:t>
            </a:r>
            <a:r>
              <a:rPr lang="en-US" sz="2000" b="1" dirty="0" err="1" smtClean="0"/>
              <a:t>đối</a:t>
            </a:r>
            <a:r>
              <a:rPr lang="en-US" sz="2000" b="1" dirty="0" smtClean="0"/>
              <a:t> </a:t>
            </a:r>
            <a:r>
              <a:rPr lang="en-US" sz="2000" b="1" dirty="0" err="1"/>
              <a:t>với</a:t>
            </a:r>
            <a:r>
              <a:rPr lang="en-US" sz="2000" b="1" dirty="0"/>
              <a:t> </a:t>
            </a:r>
            <a:r>
              <a:rPr lang="en-US" sz="2000" b="1" dirty="0" err="1"/>
              <a:t>cán</a:t>
            </a:r>
            <a:r>
              <a:rPr lang="en-US" sz="2000" b="1" dirty="0"/>
              <a:t> </a:t>
            </a:r>
            <a:r>
              <a:rPr lang="en-US" sz="2000" b="1" dirty="0" err="1"/>
              <a:t>bộ</a:t>
            </a:r>
            <a:r>
              <a:rPr lang="en-US" sz="2000" b="1" dirty="0"/>
              <a:t>, </a:t>
            </a:r>
            <a:r>
              <a:rPr lang="en-US" sz="2000" b="1" dirty="0" smtClean="0"/>
              <a:t>ĐV.</a:t>
            </a:r>
            <a:endParaRPr lang="en-US" sz="2000" b="1" dirty="0"/>
          </a:p>
        </p:txBody>
      </p:sp>
      <p:sp>
        <p:nvSpPr>
          <p:cNvPr id="242806" name="Text Box 118"/>
          <p:cNvSpPr txBox="1">
            <a:spLocks noChangeArrowheads="1"/>
          </p:cNvSpPr>
          <p:nvPr/>
        </p:nvSpPr>
        <p:spPr bwMode="auto">
          <a:xfrm>
            <a:off x="6853237" y="2286000"/>
            <a:ext cx="2366963" cy="2862322"/>
          </a:xfrm>
          <a:prstGeom prst="rect">
            <a:avLst/>
          </a:prstGeom>
          <a:noFill/>
          <a:ln w="9525">
            <a:noFill/>
            <a:miter lim="800000"/>
            <a:headEnd/>
            <a:tailEnd/>
          </a:ln>
          <a:effectLst/>
        </p:spPr>
        <p:txBody>
          <a:bodyPr wrap="square">
            <a:spAutoFit/>
          </a:bodyPr>
          <a:lstStyle/>
          <a:p>
            <a:r>
              <a:rPr lang="en-US" sz="2000" b="1" i="1" dirty="0" smtClean="0">
                <a:solidFill>
                  <a:srgbClr val="C00000"/>
                </a:solidFill>
              </a:rPr>
              <a:t>Ba: </a:t>
            </a:r>
            <a:r>
              <a:rPr lang="en-US" sz="2000" b="1" dirty="0" err="1" smtClean="0">
                <a:solidFill>
                  <a:srgbClr val="008000"/>
                </a:solidFill>
              </a:rPr>
              <a:t>nhằm</a:t>
            </a:r>
            <a:r>
              <a:rPr lang="en-US" sz="2000" b="1" dirty="0" smtClean="0">
                <a:solidFill>
                  <a:srgbClr val="008000"/>
                </a:solidFill>
              </a:rPr>
              <a:t> </a:t>
            </a:r>
            <a:r>
              <a:rPr lang="en-US" sz="2000" b="1" dirty="0" err="1">
                <a:solidFill>
                  <a:srgbClr val="008000"/>
                </a:solidFill>
              </a:rPr>
              <a:t>khắc</a:t>
            </a:r>
            <a:r>
              <a:rPr lang="en-US" sz="2000" b="1" dirty="0">
                <a:solidFill>
                  <a:srgbClr val="008000"/>
                </a:solidFill>
              </a:rPr>
              <a:t> </a:t>
            </a:r>
            <a:r>
              <a:rPr lang="en-US" sz="2000" b="1" dirty="0" err="1">
                <a:solidFill>
                  <a:srgbClr val="008000"/>
                </a:solidFill>
              </a:rPr>
              <a:t>phục</a:t>
            </a:r>
            <a:r>
              <a:rPr lang="en-US" sz="2000" b="1" dirty="0">
                <a:solidFill>
                  <a:srgbClr val="008000"/>
                </a:solidFill>
              </a:rPr>
              <a:t> </a:t>
            </a:r>
            <a:r>
              <a:rPr lang="en-US" sz="2000" b="1" dirty="0" err="1">
                <a:solidFill>
                  <a:srgbClr val="008000"/>
                </a:solidFill>
              </a:rPr>
              <a:t>những</a:t>
            </a:r>
            <a:r>
              <a:rPr lang="en-US" sz="2000" b="1" dirty="0">
                <a:solidFill>
                  <a:srgbClr val="008000"/>
                </a:solidFill>
              </a:rPr>
              <a:t> </a:t>
            </a:r>
            <a:r>
              <a:rPr lang="en-US" sz="2000" b="1" dirty="0" err="1">
                <a:solidFill>
                  <a:srgbClr val="008000"/>
                </a:solidFill>
              </a:rPr>
              <a:t>hạn</a:t>
            </a:r>
            <a:r>
              <a:rPr lang="en-US" sz="2000" b="1" dirty="0">
                <a:solidFill>
                  <a:srgbClr val="008000"/>
                </a:solidFill>
              </a:rPr>
              <a:t> </a:t>
            </a:r>
            <a:r>
              <a:rPr lang="en-US" sz="2000" b="1" dirty="0" err="1" smtClean="0">
                <a:solidFill>
                  <a:srgbClr val="008000"/>
                </a:solidFill>
              </a:rPr>
              <a:t>chế</a:t>
            </a:r>
            <a:r>
              <a:rPr lang="en-US" sz="2000" b="1" dirty="0" smtClean="0">
                <a:solidFill>
                  <a:srgbClr val="008000"/>
                </a:solidFill>
              </a:rPr>
              <a:t>, </a:t>
            </a:r>
            <a:r>
              <a:rPr lang="en-US" sz="2000" b="1" dirty="0" err="1">
                <a:solidFill>
                  <a:srgbClr val="008000"/>
                </a:solidFill>
              </a:rPr>
              <a:t>yếu</a:t>
            </a:r>
            <a:r>
              <a:rPr lang="en-US" sz="2000" b="1" dirty="0">
                <a:solidFill>
                  <a:srgbClr val="008000"/>
                </a:solidFill>
              </a:rPr>
              <a:t> </a:t>
            </a:r>
            <a:r>
              <a:rPr lang="en-US" sz="2000" b="1" dirty="0" err="1">
                <a:solidFill>
                  <a:srgbClr val="008000"/>
                </a:solidFill>
              </a:rPr>
              <a:t>kém</a:t>
            </a:r>
            <a:r>
              <a:rPr lang="en-US" sz="2000" b="1" dirty="0">
                <a:solidFill>
                  <a:srgbClr val="008000"/>
                </a:solidFill>
              </a:rPr>
              <a:t> </a:t>
            </a:r>
            <a:r>
              <a:rPr lang="en-US" sz="2000" b="1" dirty="0" err="1">
                <a:solidFill>
                  <a:srgbClr val="008000"/>
                </a:solidFill>
              </a:rPr>
              <a:t>của</a:t>
            </a:r>
            <a:r>
              <a:rPr lang="en-US" sz="2000" b="1" dirty="0">
                <a:solidFill>
                  <a:srgbClr val="008000"/>
                </a:solidFill>
              </a:rPr>
              <a:t> </a:t>
            </a:r>
            <a:r>
              <a:rPr lang="en-US" sz="2000" b="1" dirty="0" err="1">
                <a:solidFill>
                  <a:srgbClr val="008000"/>
                </a:solidFill>
              </a:rPr>
              <a:t>cán</a:t>
            </a:r>
            <a:r>
              <a:rPr lang="en-US" sz="2000" b="1" dirty="0">
                <a:solidFill>
                  <a:srgbClr val="008000"/>
                </a:solidFill>
              </a:rPr>
              <a:t> </a:t>
            </a:r>
            <a:r>
              <a:rPr lang="en-US" sz="2000" b="1" dirty="0" err="1">
                <a:solidFill>
                  <a:srgbClr val="008000"/>
                </a:solidFill>
              </a:rPr>
              <a:t>bộ</a:t>
            </a:r>
            <a:r>
              <a:rPr lang="en-US" sz="2000" b="1" dirty="0">
                <a:solidFill>
                  <a:srgbClr val="008000"/>
                </a:solidFill>
              </a:rPr>
              <a:t>, </a:t>
            </a:r>
            <a:r>
              <a:rPr lang="en-US" sz="2000" b="1" dirty="0" smtClean="0">
                <a:solidFill>
                  <a:srgbClr val="008000"/>
                </a:solidFill>
              </a:rPr>
              <a:t>ĐV </a:t>
            </a:r>
            <a:r>
              <a:rPr lang="en-US" sz="2000" b="1" dirty="0" err="1" smtClean="0">
                <a:solidFill>
                  <a:srgbClr val="008000"/>
                </a:solidFill>
              </a:rPr>
              <a:t>như</a:t>
            </a:r>
            <a:r>
              <a:rPr lang="en-US" sz="2000" b="1" dirty="0">
                <a:solidFill>
                  <a:srgbClr val="008000"/>
                </a:solidFill>
              </a:rPr>
              <a:t>: </a:t>
            </a:r>
            <a:r>
              <a:rPr lang="en-US" sz="2000" b="1" i="1" dirty="0" err="1">
                <a:solidFill>
                  <a:srgbClr val="008000"/>
                </a:solidFill>
              </a:rPr>
              <a:t>Nói</a:t>
            </a:r>
            <a:r>
              <a:rPr lang="en-US" sz="2000" b="1" i="1" dirty="0">
                <a:solidFill>
                  <a:srgbClr val="008000"/>
                </a:solidFill>
              </a:rPr>
              <a:t> </a:t>
            </a:r>
            <a:r>
              <a:rPr lang="en-US" sz="2000" b="1" i="1" dirty="0" err="1">
                <a:solidFill>
                  <a:srgbClr val="008000"/>
                </a:solidFill>
              </a:rPr>
              <a:t>không</a:t>
            </a:r>
            <a:r>
              <a:rPr lang="en-US" sz="2000" b="1" i="1" dirty="0">
                <a:solidFill>
                  <a:srgbClr val="008000"/>
                </a:solidFill>
              </a:rPr>
              <a:t> </a:t>
            </a:r>
            <a:r>
              <a:rPr lang="en-US" sz="2000" b="1" i="1" dirty="0" err="1">
                <a:solidFill>
                  <a:srgbClr val="008000"/>
                </a:solidFill>
              </a:rPr>
              <a:t>đi</a:t>
            </a:r>
            <a:r>
              <a:rPr lang="en-US" sz="2000" b="1" i="1" dirty="0">
                <a:solidFill>
                  <a:srgbClr val="008000"/>
                </a:solidFill>
              </a:rPr>
              <a:t> </a:t>
            </a:r>
            <a:r>
              <a:rPr lang="en-US" sz="2000" b="1" i="1" dirty="0" err="1">
                <a:solidFill>
                  <a:srgbClr val="008000"/>
                </a:solidFill>
              </a:rPr>
              <a:t>đôi</a:t>
            </a:r>
            <a:r>
              <a:rPr lang="en-US" sz="2000" b="1" i="1" dirty="0">
                <a:solidFill>
                  <a:srgbClr val="008000"/>
                </a:solidFill>
              </a:rPr>
              <a:t> </a:t>
            </a:r>
            <a:r>
              <a:rPr lang="en-US" sz="2000" b="1" i="1" dirty="0" err="1">
                <a:solidFill>
                  <a:srgbClr val="008000"/>
                </a:solidFill>
              </a:rPr>
              <a:t>với</a:t>
            </a:r>
            <a:r>
              <a:rPr lang="en-US" sz="2000" b="1" i="1" dirty="0">
                <a:solidFill>
                  <a:srgbClr val="008000"/>
                </a:solidFill>
              </a:rPr>
              <a:t> </a:t>
            </a:r>
            <a:r>
              <a:rPr lang="en-US" sz="2000" b="1" i="1" dirty="0" err="1">
                <a:solidFill>
                  <a:srgbClr val="008000"/>
                </a:solidFill>
              </a:rPr>
              <a:t>làm</a:t>
            </a:r>
            <a:r>
              <a:rPr lang="en-US" sz="2000" b="1" i="1" dirty="0">
                <a:solidFill>
                  <a:srgbClr val="008000"/>
                </a:solidFill>
              </a:rPr>
              <a:t>, </a:t>
            </a:r>
            <a:r>
              <a:rPr lang="en-US" sz="2000" b="1" i="1" dirty="0" err="1">
                <a:solidFill>
                  <a:srgbClr val="008000"/>
                </a:solidFill>
              </a:rPr>
              <a:t>mất</a:t>
            </a:r>
            <a:r>
              <a:rPr lang="en-US" sz="2000" b="1" i="1" dirty="0">
                <a:solidFill>
                  <a:srgbClr val="008000"/>
                </a:solidFill>
              </a:rPr>
              <a:t> </a:t>
            </a:r>
            <a:r>
              <a:rPr lang="en-US" sz="2000" b="1" i="1" dirty="0" err="1">
                <a:solidFill>
                  <a:srgbClr val="008000"/>
                </a:solidFill>
              </a:rPr>
              <a:t>dân</a:t>
            </a:r>
            <a:r>
              <a:rPr lang="en-US" sz="2000" b="1" i="1" dirty="0">
                <a:solidFill>
                  <a:srgbClr val="008000"/>
                </a:solidFill>
              </a:rPr>
              <a:t> </a:t>
            </a:r>
            <a:r>
              <a:rPr lang="en-US" sz="2000" b="1" i="1" dirty="0" err="1">
                <a:solidFill>
                  <a:srgbClr val="008000"/>
                </a:solidFill>
              </a:rPr>
              <a:t>chủ</a:t>
            </a:r>
            <a:r>
              <a:rPr lang="en-US" sz="2000" b="1" i="1" dirty="0">
                <a:solidFill>
                  <a:srgbClr val="008000"/>
                </a:solidFill>
              </a:rPr>
              <a:t>, </a:t>
            </a:r>
            <a:r>
              <a:rPr lang="en-US" sz="2000" b="1" i="1" dirty="0" err="1">
                <a:solidFill>
                  <a:srgbClr val="008000"/>
                </a:solidFill>
              </a:rPr>
              <a:t>thiếu</a:t>
            </a:r>
            <a:r>
              <a:rPr lang="en-US" sz="2000" b="1" i="1" dirty="0">
                <a:solidFill>
                  <a:srgbClr val="008000"/>
                </a:solidFill>
              </a:rPr>
              <a:t> </a:t>
            </a:r>
            <a:r>
              <a:rPr lang="en-US" sz="2000" b="1" i="1" dirty="0" err="1" smtClean="0">
                <a:solidFill>
                  <a:srgbClr val="008000"/>
                </a:solidFill>
              </a:rPr>
              <a:t>trách</a:t>
            </a:r>
            <a:r>
              <a:rPr lang="en-US" sz="2000" b="1" i="1" dirty="0" smtClean="0">
                <a:solidFill>
                  <a:srgbClr val="008000"/>
                </a:solidFill>
              </a:rPr>
              <a:t> </a:t>
            </a:r>
            <a:r>
              <a:rPr lang="en-US" sz="2000" b="1" i="1" dirty="0" err="1">
                <a:solidFill>
                  <a:srgbClr val="008000"/>
                </a:solidFill>
              </a:rPr>
              <a:t>nhiệm</a:t>
            </a:r>
            <a:r>
              <a:rPr lang="en-US" sz="2000" b="1" i="1" dirty="0" smtClean="0">
                <a:solidFill>
                  <a:srgbClr val="008000"/>
                </a:solidFill>
              </a:rPr>
              <a:t>, </a:t>
            </a:r>
            <a:r>
              <a:rPr lang="en-US" sz="2000" b="1" i="1" dirty="0" err="1" smtClean="0">
                <a:solidFill>
                  <a:srgbClr val="008000"/>
                </a:solidFill>
              </a:rPr>
              <a:t>quan</a:t>
            </a:r>
            <a:r>
              <a:rPr lang="en-US" sz="2000" b="1" i="1" dirty="0" smtClean="0">
                <a:solidFill>
                  <a:srgbClr val="008000"/>
                </a:solidFill>
              </a:rPr>
              <a:t> </a:t>
            </a:r>
            <a:r>
              <a:rPr lang="en-US" sz="2000" b="1" i="1" dirty="0" err="1" smtClean="0">
                <a:solidFill>
                  <a:srgbClr val="008000"/>
                </a:solidFill>
              </a:rPr>
              <a:t>liêu</a:t>
            </a:r>
            <a:r>
              <a:rPr lang="en-US" sz="2000" b="1" i="1" dirty="0" smtClean="0">
                <a:solidFill>
                  <a:srgbClr val="008000"/>
                </a:solidFill>
              </a:rPr>
              <a:t>, </a:t>
            </a:r>
            <a:r>
              <a:rPr lang="en-US" sz="2000" b="1" i="1" dirty="0" err="1" smtClean="0">
                <a:solidFill>
                  <a:srgbClr val="008000"/>
                </a:solidFill>
              </a:rPr>
              <a:t>tham</a:t>
            </a:r>
            <a:r>
              <a:rPr lang="en-US" sz="2000" b="1" i="1" dirty="0" smtClean="0">
                <a:solidFill>
                  <a:srgbClr val="008000"/>
                </a:solidFill>
              </a:rPr>
              <a:t> </a:t>
            </a:r>
            <a:r>
              <a:rPr lang="en-US" sz="2000" b="1" i="1" dirty="0" err="1" smtClean="0">
                <a:solidFill>
                  <a:srgbClr val="008000"/>
                </a:solidFill>
              </a:rPr>
              <a:t>nhũng</a:t>
            </a:r>
            <a:r>
              <a:rPr lang="en-US" sz="2000" b="1" i="1" dirty="0" smtClean="0">
                <a:solidFill>
                  <a:srgbClr val="008000"/>
                </a:solidFill>
              </a:rPr>
              <a:t>…</a:t>
            </a:r>
            <a:endParaRPr lang="en-US" sz="2000" b="1" i="1" dirty="0">
              <a:solidFill>
                <a:srgbClr val="008000"/>
              </a:solidFill>
            </a:endParaRPr>
          </a:p>
        </p:txBody>
      </p:sp>
      <p:sp>
        <p:nvSpPr>
          <p:cNvPr id="242808" name="Text Box 120"/>
          <p:cNvSpPr txBox="1">
            <a:spLocks noChangeArrowheads="1"/>
          </p:cNvSpPr>
          <p:nvPr/>
        </p:nvSpPr>
        <p:spPr bwMode="auto">
          <a:xfrm>
            <a:off x="5105400" y="5410200"/>
            <a:ext cx="4038600" cy="1323439"/>
          </a:xfrm>
          <a:prstGeom prst="rect">
            <a:avLst/>
          </a:prstGeom>
          <a:noFill/>
          <a:ln w="9525">
            <a:noFill/>
            <a:miter lim="800000"/>
            <a:headEnd/>
            <a:tailEnd/>
          </a:ln>
          <a:effectLst/>
        </p:spPr>
        <p:txBody>
          <a:bodyPr wrap="square">
            <a:spAutoFit/>
          </a:bodyPr>
          <a:lstStyle/>
          <a:p>
            <a:r>
              <a:rPr lang="en-US" sz="2000" b="1" i="1" dirty="0" err="1" smtClean="0">
                <a:solidFill>
                  <a:srgbClr val="000099"/>
                </a:solidFill>
              </a:rPr>
              <a:t>Bốn</a:t>
            </a:r>
            <a:r>
              <a:rPr lang="en-US" sz="2000" b="1" i="1" dirty="0" smtClean="0">
                <a:solidFill>
                  <a:srgbClr val="000099"/>
                </a:solidFill>
              </a:rPr>
              <a:t>: </a:t>
            </a:r>
            <a:r>
              <a:rPr lang="en-US" sz="2000" b="1" dirty="0" err="1" smtClean="0">
                <a:solidFill>
                  <a:srgbClr val="CC3300"/>
                </a:solidFill>
              </a:rPr>
              <a:t>xây</a:t>
            </a:r>
            <a:r>
              <a:rPr lang="en-US" sz="2000" b="1" dirty="0" smtClean="0">
                <a:solidFill>
                  <a:srgbClr val="CC3300"/>
                </a:solidFill>
              </a:rPr>
              <a:t> </a:t>
            </a:r>
            <a:r>
              <a:rPr lang="en-US" sz="2000" b="1" dirty="0" err="1">
                <a:solidFill>
                  <a:srgbClr val="CC3300"/>
                </a:solidFill>
              </a:rPr>
              <a:t>dựng</a:t>
            </a:r>
            <a:r>
              <a:rPr lang="en-US" sz="2000" b="1" dirty="0">
                <a:solidFill>
                  <a:srgbClr val="CC3300"/>
                </a:solidFill>
              </a:rPr>
              <a:t> </a:t>
            </a:r>
            <a:r>
              <a:rPr lang="en-US" sz="2000" b="1" dirty="0" err="1">
                <a:solidFill>
                  <a:srgbClr val="CC3300"/>
                </a:solidFill>
              </a:rPr>
              <a:t>một</a:t>
            </a:r>
            <a:r>
              <a:rPr lang="en-US" sz="2000" b="1" dirty="0">
                <a:solidFill>
                  <a:srgbClr val="CC3300"/>
                </a:solidFill>
              </a:rPr>
              <a:t> </a:t>
            </a:r>
            <a:r>
              <a:rPr lang="en-US" sz="2000" b="1" dirty="0" err="1">
                <a:solidFill>
                  <a:srgbClr val="CC3300"/>
                </a:solidFill>
              </a:rPr>
              <a:t>tác</a:t>
            </a:r>
            <a:r>
              <a:rPr lang="en-US" sz="2000" b="1" dirty="0">
                <a:solidFill>
                  <a:srgbClr val="CC3300"/>
                </a:solidFill>
              </a:rPr>
              <a:t> </a:t>
            </a:r>
            <a:r>
              <a:rPr lang="en-US" sz="2000" b="1" dirty="0" err="1">
                <a:solidFill>
                  <a:srgbClr val="CC3300"/>
                </a:solidFill>
              </a:rPr>
              <a:t>phong</a:t>
            </a:r>
            <a:r>
              <a:rPr lang="en-US" sz="2000" b="1" dirty="0">
                <a:solidFill>
                  <a:srgbClr val="CC3300"/>
                </a:solidFill>
              </a:rPr>
              <a:t> </a:t>
            </a:r>
            <a:r>
              <a:rPr lang="en-US" sz="2000" b="1" dirty="0" err="1">
                <a:solidFill>
                  <a:srgbClr val="CC3300"/>
                </a:solidFill>
              </a:rPr>
              <a:t>làm</a:t>
            </a:r>
            <a:r>
              <a:rPr lang="en-US" sz="2000" b="1" dirty="0">
                <a:solidFill>
                  <a:srgbClr val="CC3300"/>
                </a:solidFill>
              </a:rPr>
              <a:t> </a:t>
            </a:r>
            <a:r>
              <a:rPr lang="en-US" sz="2000" b="1" dirty="0" err="1">
                <a:solidFill>
                  <a:srgbClr val="CC3300"/>
                </a:solidFill>
              </a:rPr>
              <a:t>việc</a:t>
            </a:r>
            <a:r>
              <a:rPr lang="en-US" sz="2000" b="1" dirty="0">
                <a:solidFill>
                  <a:srgbClr val="CC3300"/>
                </a:solidFill>
              </a:rPr>
              <a:t> </a:t>
            </a:r>
            <a:r>
              <a:rPr lang="en-US" sz="2000" b="1" dirty="0" err="1">
                <a:solidFill>
                  <a:srgbClr val="CC3300"/>
                </a:solidFill>
              </a:rPr>
              <a:t>của</a:t>
            </a:r>
            <a:r>
              <a:rPr lang="en-US" sz="2000" b="1" dirty="0">
                <a:solidFill>
                  <a:srgbClr val="CC3300"/>
                </a:solidFill>
              </a:rPr>
              <a:t> </a:t>
            </a:r>
            <a:r>
              <a:rPr lang="en-US" sz="2000" b="1" dirty="0" err="1">
                <a:solidFill>
                  <a:srgbClr val="CC3300"/>
                </a:solidFill>
              </a:rPr>
              <a:t>cán</a:t>
            </a:r>
            <a:r>
              <a:rPr lang="en-US" sz="2000" b="1" dirty="0">
                <a:solidFill>
                  <a:srgbClr val="CC3300"/>
                </a:solidFill>
              </a:rPr>
              <a:t> </a:t>
            </a:r>
            <a:r>
              <a:rPr lang="en-US" sz="2000" b="1" dirty="0" err="1">
                <a:solidFill>
                  <a:srgbClr val="CC3300"/>
                </a:solidFill>
              </a:rPr>
              <a:t>bộ</a:t>
            </a:r>
            <a:r>
              <a:rPr lang="en-US" sz="2000" b="1" dirty="0">
                <a:solidFill>
                  <a:srgbClr val="CC3300"/>
                </a:solidFill>
              </a:rPr>
              <a:t>, </a:t>
            </a:r>
            <a:r>
              <a:rPr lang="en-US" sz="2000" b="1" dirty="0" err="1">
                <a:solidFill>
                  <a:srgbClr val="CC3300"/>
                </a:solidFill>
              </a:rPr>
              <a:t>đảng</a:t>
            </a:r>
            <a:r>
              <a:rPr lang="en-US" sz="2000" b="1" dirty="0">
                <a:solidFill>
                  <a:srgbClr val="CC3300"/>
                </a:solidFill>
              </a:rPr>
              <a:t> </a:t>
            </a:r>
            <a:r>
              <a:rPr lang="en-US" sz="2000" b="1" dirty="0" err="1">
                <a:solidFill>
                  <a:srgbClr val="CC3300"/>
                </a:solidFill>
              </a:rPr>
              <a:t>viên</a:t>
            </a:r>
            <a:r>
              <a:rPr lang="en-US" sz="2000" b="1" dirty="0">
                <a:solidFill>
                  <a:srgbClr val="CC3300"/>
                </a:solidFill>
              </a:rPr>
              <a:t> </a:t>
            </a:r>
            <a:r>
              <a:rPr lang="en-US" sz="2000" b="1" dirty="0" err="1" smtClean="0">
                <a:solidFill>
                  <a:srgbClr val="CC3300"/>
                </a:solidFill>
              </a:rPr>
              <a:t>đáp</a:t>
            </a:r>
            <a:r>
              <a:rPr lang="en-US" sz="2000" b="1" dirty="0" smtClean="0">
                <a:solidFill>
                  <a:srgbClr val="CC3300"/>
                </a:solidFill>
              </a:rPr>
              <a:t> </a:t>
            </a:r>
            <a:r>
              <a:rPr lang="en-US" sz="2000" b="1" dirty="0" err="1">
                <a:solidFill>
                  <a:srgbClr val="CC3300"/>
                </a:solidFill>
              </a:rPr>
              <a:t>ứng</a:t>
            </a:r>
            <a:r>
              <a:rPr lang="en-US" sz="2000" b="1" dirty="0">
                <a:solidFill>
                  <a:srgbClr val="CC3300"/>
                </a:solidFill>
              </a:rPr>
              <a:t> </a:t>
            </a:r>
            <a:r>
              <a:rPr lang="en-US" sz="2000" b="1" dirty="0" err="1">
                <a:solidFill>
                  <a:srgbClr val="CC3300"/>
                </a:solidFill>
              </a:rPr>
              <a:t>yêu</a:t>
            </a:r>
            <a:r>
              <a:rPr lang="en-US" sz="2000" b="1" dirty="0">
                <a:solidFill>
                  <a:srgbClr val="CC3300"/>
                </a:solidFill>
              </a:rPr>
              <a:t> </a:t>
            </a:r>
            <a:r>
              <a:rPr lang="en-US" sz="2000" b="1" dirty="0" err="1">
                <a:solidFill>
                  <a:srgbClr val="CC3300"/>
                </a:solidFill>
              </a:rPr>
              <a:t>cầu</a:t>
            </a:r>
            <a:r>
              <a:rPr lang="en-US" sz="2000" b="1" dirty="0">
                <a:solidFill>
                  <a:srgbClr val="CC3300"/>
                </a:solidFill>
              </a:rPr>
              <a:t> </a:t>
            </a:r>
            <a:r>
              <a:rPr lang="en-US" sz="2000" b="1" dirty="0" err="1">
                <a:solidFill>
                  <a:srgbClr val="CC3300"/>
                </a:solidFill>
              </a:rPr>
              <a:t>sự</a:t>
            </a:r>
            <a:r>
              <a:rPr lang="en-US" sz="2000" b="1" dirty="0">
                <a:solidFill>
                  <a:srgbClr val="CC3300"/>
                </a:solidFill>
              </a:rPr>
              <a:t> </a:t>
            </a:r>
            <a:r>
              <a:rPr lang="en-US" sz="2000" b="1" dirty="0" err="1">
                <a:solidFill>
                  <a:srgbClr val="CC3300"/>
                </a:solidFill>
              </a:rPr>
              <a:t>nghiệp</a:t>
            </a:r>
            <a:r>
              <a:rPr lang="en-US" sz="2000" b="1" dirty="0">
                <a:solidFill>
                  <a:srgbClr val="CC3300"/>
                </a:solidFill>
              </a:rPr>
              <a:t> </a:t>
            </a:r>
            <a:r>
              <a:rPr lang="en-US" sz="2000" b="1" dirty="0" smtClean="0">
                <a:solidFill>
                  <a:srgbClr val="CC3300"/>
                </a:solidFill>
              </a:rPr>
              <a:t>CNH, HĐH </a:t>
            </a:r>
            <a:r>
              <a:rPr lang="en-US" sz="2000" b="1" dirty="0" err="1">
                <a:solidFill>
                  <a:srgbClr val="CC3300"/>
                </a:solidFill>
              </a:rPr>
              <a:t>và</a:t>
            </a:r>
            <a:r>
              <a:rPr lang="en-US" sz="2000" b="1" dirty="0">
                <a:solidFill>
                  <a:srgbClr val="CC3300"/>
                </a:solidFill>
              </a:rPr>
              <a:t> </a:t>
            </a:r>
            <a:r>
              <a:rPr lang="en-US" sz="2000" b="1" dirty="0" err="1">
                <a:solidFill>
                  <a:srgbClr val="CC3300"/>
                </a:solidFill>
              </a:rPr>
              <a:t>hội</a:t>
            </a:r>
            <a:r>
              <a:rPr lang="en-US" sz="2000" b="1" dirty="0">
                <a:solidFill>
                  <a:srgbClr val="CC3300"/>
                </a:solidFill>
              </a:rPr>
              <a:t> </a:t>
            </a:r>
            <a:r>
              <a:rPr lang="en-US" sz="2000" b="1" dirty="0" err="1">
                <a:solidFill>
                  <a:srgbClr val="CC3300"/>
                </a:solidFill>
              </a:rPr>
              <a:t>nhập</a:t>
            </a:r>
            <a:r>
              <a:rPr lang="en-US" sz="2000" b="1" dirty="0">
                <a:solidFill>
                  <a:srgbClr val="CC3300"/>
                </a:solidFill>
              </a:rPr>
              <a:t> </a:t>
            </a:r>
            <a:r>
              <a:rPr lang="en-US" sz="2000" b="1" dirty="0" err="1" smtClean="0">
                <a:solidFill>
                  <a:srgbClr val="CC3300"/>
                </a:solidFill>
              </a:rPr>
              <a:t>Q.tế</a:t>
            </a:r>
            <a:r>
              <a:rPr lang="en-US" sz="2000" b="1" dirty="0" smtClean="0">
                <a:solidFill>
                  <a:srgbClr val="CC3300"/>
                </a:solidFill>
              </a:rPr>
              <a:t> </a:t>
            </a:r>
            <a:endParaRPr lang="en-US" sz="2000" b="1" dirty="0">
              <a:solidFill>
                <a:srgbClr val="CC3300"/>
              </a:solidFill>
            </a:endParaRPr>
          </a:p>
        </p:txBody>
      </p:sp>
      <p:sp>
        <p:nvSpPr>
          <p:cNvPr id="51" name="Title 50"/>
          <p:cNvSpPr>
            <a:spLocks noGrp="1"/>
          </p:cNvSpPr>
          <p:nvPr>
            <p:ph type="title"/>
          </p:nvPr>
        </p:nvSpPr>
        <p:spPr>
          <a:xfrm>
            <a:off x="0" y="0"/>
            <a:ext cx="9144000" cy="654784"/>
          </a:xfrm>
          <a:solidFill>
            <a:srgbClr val="FFC000"/>
          </a:solidFill>
        </p:spPr>
        <p:txBody>
          <a:bodyPr/>
          <a:lstStyle/>
          <a:p>
            <a:r>
              <a:rPr lang="vi-VN" sz="2400" dirty="0" smtClean="0">
                <a:solidFill>
                  <a:schemeClr val="accent5">
                    <a:lumMod val="25000"/>
                  </a:schemeClr>
                </a:solidFill>
              </a:rPr>
              <a:t>1. </a:t>
            </a:r>
            <a:r>
              <a:rPr lang="en-US" sz="2400" dirty="0" err="1" smtClean="0">
                <a:solidFill>
                  <a:schemeClr val="accent5">
                    <a:lumMod val="25000"/>
                  </a:schemeClr>
                </a:solidFill>
              </a:rPr>
              <a:t>Sự</a:t>
            </a:r>
            <a:r>
              <a:rPr lang="en-US" sz="2400" dirty="0" smtClean="0">
                <a:solidFill>
                  <a:schemeClr val="accent5">
                    <a:lumMod val="25000"/>
                  </a:schemeClr>
                </a:solidFill>
              </a:rPr>
              <a:t> </a:t>
            </a:r>
            <a:r>
              <a:rPr lang="en-US" sz="2400" dirty="0" err="1" smtClean="0">
                <a:solidFill>
                  <a:schemeClr val="accent5">
                    <a:lumMod val="25000"/>
                  </a:schemeClr>
                </a:solidFill>
              </a:rPr>
              <a:t>cần</a:t>
            </a:r>
            <a:r>
              <a:rPr lang="en-US" sz="2400" dirty="0" smtClean="0">
                <a:solidFill>
                  <a:schemeClr val="accent5">
                    <a:lumMod val="25000"/>
                  </a:schemeClr>
                </a:solidFill>
              </a:rPr>
              <a:t> </a:t>
            </a:r>
            <a:r>
              <a:rPr lang="en-US" sz="2400" dirty="0" err="1" smtClean="0">
                <a:solidFill>
                  <a:schemeClr val="accent5">
                    <a:lumMod val="25000"/>
                  </a:schemeClr>
                </a:solidFill>
              </a:rPr>
              <a:t>thiết</a:t>
            </a:r>
            <a:r>
              <a:rPr lang="en-US" sz="2400" dirty="0" smtClean="0">
                <a:solidFill>
                  <a:schemeClr val="accent5">
                    <a:lumMod val="25000"/>
                  </a:schemeClr>
                </a:solidFill>
              </a:rPr>
              <a:t> </a:t>
            </a:r>
            <a:r>
              <a:rPr lang="en-US" sz="2400" dirty="0" err="1" smtClean="0"/>
              <a:t>học</a:t>
            </a:r>
            <a:r>
              <a:rPr lang="en-US" sz="2400" dirty="0" smtClean="0"/>
              <a:t> </a:t>
            </a:r>
            <a:r>
              <a:rPr lang="en-US" sz="2400" dirty="0" err="1"/>
              <a:t>tập</a:t>
            </a:r>
            <a:r>
              <a:rPr lang="en-US" sz="2400" dirty="0"/>
              <a:t> </a:t>
            </a:r>
            <a:r>
              <a:rPr lang="en-US" sz="2400" dirty="0" err="1"/>
              <a:t>và</a:t>
            </a:r>
            <a:r>
              <a:rPr lang="en-US" sz="2400" dirty="0"/>
              <a:t> </a:t>
            </a:r>
            <a:r>
              <a:rPr lang="en-US" sz="2400" dirty="0" err="1"/>
              <a:t>làm</a:t>
            </a:r>
            <a:r>
              <a:rPr lang="en-US" sz="2400" dirty="0"/>
              <a:t> </a:t>
            </a:r>
            <a:r>
              <a:rPr lang="en-US" sz="2400" dirty="0" err="1" smtClean="0"/>
              <a:t>theo</a:t>
            </a:r>
            <a:r>
              <a:rPr lang="en-US" sz="2400" dirty="0" smtClean="0"/>
              <a:t> </a:t>
            </a:r>
            <a:r>
              <a:rPr lang="en-US" sz="2400" dirty="0" err="1" smtClean="0"/>
              <a:t>phong</a:t>
            </a:r>
            <a:r>
              <a:rPr lang="en-US" sz="2400" dirty="0" smtClean="0"/>
              <a:t> </a:t>
            </a:r>
            <a:r>
              <a:rPr lang="en-US" sz="2400" dirty="0" err="1"/>
              <a:t>cách</a:t>
            </a:r>
            <a:r>
              <a:rPr lang="en-US" sz="2400" dirty="0"/>
              <a:t> </a:t>
            </a:r>
            <a:r>
              <a:rPr lang="en-US" sz="2400" dirty="0" err="1" smtClean="0"/>
              <a:t>Hồ</a:t>
            </a:r>
            <a:r>
              <a:rPr lang="en-US" sz="2400" dirty="0" smtClean="0"/>
              <a:t> </a:t>
            </a:r>
            <a:r>
              <a:rPr lang="en-US" sz="2400" dirty="0" err="1"/>
              <a:t>Chí</a:t>
            </a:r>
            <a:r>
              <a:rPr lang="en-US" sz="2400" dirty="0"/>
              <a:t> Minh</a:t>
            </a:r>
            <a:r>
              <a:rPr lang="en-US" sz="2400" dirty="0" smtClean="0"/>
              <a:t>.</a:t>
            </a:r>
            <a:r>
              <a:rPr lang="vi-VN" sz="2400" dirty="0" smtClean="0">
                <a:solidFill>
                  <a:srgbClr val="0000CC"/>
                </a:solidFill>
              </a:rPr>
              <a:t> </a:t>
            </a:r>
            <a:endParaRPr lang="vi-VN" sz="2400" dirty="0"/>
          </a:p>
        </p:txBody>
      </p:sp>
      <p:sp>
        <p:nvSpPr>
          <p:cNvPr id="5" name="Slide Number Placeholder 4"/>
          <p:cNvSpPr>
            <a:spLocks noGrp="1"/>
          </p:cNvSpPr>
          <p:nvPr>
            <p:ph type="sldNum" sz="quarter" idx="12"/>
          </p:nvPr>
        </p:nvSpPr>
        <p:spPr>
          <a:xfrm>
            <a:off x="76200" y="6381750"/>
            <a:ext cx="2133600" cy="476250"/>
          </a:xfrm>
        </p:spPr>
        <p:txBody>
          <a:bodyPr/>
          <a:lstStyle/>
          <a:p>
            <a:pPr algn="l"/>
            <a:fld id="{CC760EA4-5A3C-416D-9EFA-D1A3B5B60B2E}" type="slidenum">
              <a:rPr lang="en-US" sz="1600" b="1" smtClean="0"/>
              <a:pPr algn="l"/>
              <a:t>2</a:t>
            </a:fld>
            <a:endParaRPr lang="en-US" sz="1600" b="1" dirty="0"/>
          </a:p>
        </p:txBody>
      </p:sp>
    </p:spTree>
    <p:extLst>
      <p:ext uri="{BB962C8B-B14F-4D97-AF65-F5344CB8AC3E}">
        <p14:creationId xmlns:p14="http://schemas.microsoft.com/office/powerpoint/2010/main" val="36595204"/>
      </p:ext>
    </p:extLst>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04800"/>
            <a:ext cx="9144000" cy="927100"/>
          </a:xfrm>
        </p:spPr>
        <p:txBody>
          <a:bodyPr/>
          <a:lstStyle/>
          <a:p>
            <a:pPr algn="ctr"/>
            <a:r>
              <a:rPr lang="en-US" sz="3000" dirty="0">
                <a:solidFill>
                  <a:schemeClr val="tx2">
                    <a:lumMod val="60000"/>
                    <a:lumOff val="40000"/>
                  </a:schemeClr>
                </a:solidFill>
              </a:rPr>
              <a:t>II. </a:t>
            </a:r>
            <a:r>
              <a:rPr lang="en-US" sz="3000" dirty="0" err="1">
                <a:solidFill>
                  <a:schemeClr val="tx2">
                    <a:lumMod val="60000"/>
                    <a:lumOff val="40000"/>
                  </a:schemeClr>
                </a:solidFill>
              </a:rPr>
              <a:t>Xây</a:t>
            </a:r>
            <a:r>
              <a:rPr lang="en-US" sz="3000" dirty="0">
                <a:solidFill>
                  <a:schemeClr val="tx2">
                    <a:lumMod val="60000"/>
                    <a:lumOff val="40000"/>
                  </a:schemeClr>
                </a:solidFill>
              </a:rPr>
              <a:t> </a:t>
            </a:r>
            <a:r>
              <a:rPr lang="en-US" sz="3000" dirty="0" err="1">
                <a:solidFill>
                  <a:schemeClr val="tx2">
                    <a:lumMod val="60000"/>
                    <a:lumOff val="40000"/>
                  </a:schemeClr>
                </a:solidFill>
              </a:rPr>
              <a:t>dựng</a:t>
            </a:r>
            <a:r>
              <a:rPr lang="en-US" sz="3000" dirty="0">
                <a:solidFill>
                  <a:schemeClr val="tx2">
                    <a:lumMod val="60000"/>
                    <a:lumOff val="40000"/>
                  </a:schemeClr>
                </a:solidFill>
              </a:rPr>
              <a:t> </a:t>
            </a:r>
            <a:r>
              <a:rPr lang="en-US" sz="3000" dirty="0" err="1">
                <a:solidFill>
                  <a:schemeClr val="tx2">
                    <a:lumMod val="60000"/>
                    <a:lumOff val="40000"/>
                  </a:schemeClr>
                </a:solidFill>
              </a:rPr>
              <a:t>phong</a:t>
            </a:r>
            <a:r>
              <a:rPr lang="en-US" sz="3000" dirty="0">
                <a:solidFill>
                  <a:schemeClr val="tx2">
                    <a:lumMod val="60000"/>
                    <a:lumOff val="40000"/>
                  </a:schemeClr>
                </a:solidFill>
              </a:rPr>
              <a:t> </a:t>
            </a:r>
            <a:r>
              <a:rPr lang="en-US" sz="3000" dirty="0" err="1">
                <a:solidFill>
                  <a:schemeClr val="tx2">
                    <a:lumMod val="60000"/>
                    <a:lumOff val="40000"/>
                  </a:schemeClr>
                </a:solidFill>
              </a:rPr>
              <a:t>cách</a:t>
            </a:r>
            <a:r>
              <a:rPr lang="en-US" sz="3000" dirty="0">
                <a:solidFill>
                  <a:schemeClr val="tx2">
                    <a:lumMod val="60000"/>
                    <a:lumOff val="40000"/>
                  </a:schemeClr>
                </a:solidFill>
              </a:rPr>
              <a:t> </a:t>
            </a:r>
            <a:r>
              <a:rPr lang="en-US" sz="3000" dirty="0" err="1">
                <a:solidFill>
                  <a:schemeClr val="tx2">
                    <a:lumMod val="60000"/>
                    <a:lumOff val="40000"/>
                  </a:schemeClr>
                </a:solidFill>
              </a:rPr>
              <a:t>lãnh</a:t>
            </a:r>
            <a:r>
              <a:rPr lang="en-US" sz="3000" dirty="0">
                <a:solidFill>
                  <a:schemeClr val="tx2">
                    <a:lumMod val="60000"/>
                    <a:lumOff val="40000"/>
                  </a:schemeClr>
                </a:solidFill>
              </a:rPr>
              <a:t> </a:t>
            </a:r>
            <a:r>
              <a:rPr lang="en-US" sz="3000" dirty="0" err="1">
                <a:solidFill>
                  <a:schemeClr val="tx2">
                    <a:lumMod val="60000"/>
                    <a:lumOff val="40000"/>
                  </a:schemeClr>
                </a:solidFill>
              </a:rPr>
              <a:t>đạo</a:t>
            </a:r>
            <a:r>
              <a:rPr lang="en-US" sz="3000" dirty="0">
                <a:solidFill>
                  <a:schemeClr val="tx2">
                    <a:lumMod val="60000"/>
                    <a:lumOff val="40000"/>
                  </a:schemeClr>
                </a:solidFill>
              </a:rPr>
              <a:t>  </a:t>
            </a:r>
            <a:r>
              <a:rPr lang="en-US" sz="3000" dirty="0" smtClean="0">
                <a:solidFill>
                  <a:schemeClr val="tx2">
                    <a:lumMod val="60000"/>
                    <a:lumOff val="40000"/>
                  </a:schemeClr>
                </a:solidFill>
              </a:rPr>
              <a:t>                         </a:t>
            </a:r>
            <a:r>
              <a:rPr lang="en-US" sz="3000" dirty="0" err="1" smtClean="0">
                <a:solidFill>
                  <a:schemeClr val="tx2">
                    <a:lumMod val="60000"/>
                    <a:lumOff val="40000"/>
                  </a:schemeClr>
                </a:solidFill>
              </a:rPr>
              <a:t>của</a:t>
            </a:r>
            <a:r>
              <a:rPr lang="en-US" sz="3000" dirty="0" smtClean="0">
                <a:solidFill>
                  <a:schemeClr val="tx2">
                    <a:lumMod val="60000"/>
                    <a:lumOff val="40000"/>
                  </a:schemeClr>
                </a:solidFill>
              </a:rPr>
              <a:t> </a:t>
            </a:r>
            <a:r>
              <a:rPr lang="en-US" sz="3000" dirty="0" err="1">
                <a:solidFill>
                  <a:schemeClr val="tx2">
                    <a:lumMod val="60000"/>
                    <a:lumOff val="40000"/>
                  </a:schemeClr>
                </a:solidFill>
              </a:rPr>
              <a:t>người</a:t>
            </a:r>
            <a:r>
              <a:rPr lang="en-US" sz="3000" dirty="0">
                <a:solidFill>
                  <a:schemeClr val="tx2">
                    <a:lumMod val="60000"/>
                    <a:lumOff val="40000"/>
                  </a:schemeClr>
                </a:solidFill>
              </a:rPr>
              <a:t> </a:t>
            </a:r>
            <a:r>
              <a:rPr lang="en-US" sz="3000" dirty="0" err="1">
                <a:solidFill>
                  <a:schemeClr val="tx2">
                    <a:lumMod val="60000"/>
                    <a:lumOff val="40000"/>
                  </a:schemeClr>
                </a:solidFill>
              </a:rPr>
              <a:t>đứng</a:t>
            </a:r>
            <a:r>
              <a:rPr lang="en-US" sz="3000" dirty="0">
                <a:solidFill>
                  <a:schemeClr val="tx2">
                    <a:lumMod val="60000"/>
                    <a:lumOff val="40000"/>
                  </a:schemeClr>
                </a:solidFill>
              </a:rPr>
              <a:t> </a:t>
            </a:r>
            <a:r>
              <a:rPr lang="en-US" sz="3000" dirty="0" err="1">
                <a:solidFill>
                  <a:schemeClr val="tx2">
                    <a:lumMod val="60000"/>
                    <a:lumOff val="40000"/>
                  </a:schemeClr>
                </a:solidFill>
              </a:rPr>
              <a:t>đầu</a:t>
            </a:r>
            <a:r>
              <a:rPr lang="en-US" sz="3000" dirty="0">
                <a:solidFill>
                  <a:schemeClr val="tx2">
                    <a:lumMod val="60000"/>
                    <a:lumOff val="40000"/>
                  </a:schemeClr>
                </a:solidFill>
              </a:rPr>
              <a:t> </a:t>
            </a:r>
            <a:r>
              <a:rPr lang="en-US" sz="3000" dirty="0" err="1">
                <a:solidFill>
                  <a:schemeClr val="tx2">
                    <a:lumMod val="60000"/>
                    <a:lumOff val="40000"/>
                  </a:schemeClr>
                </a:solidFill>
              </a:rPr>
              <a:t>theo</a:t>
            </a:r>
            <a:r>
              <a:rPr lang="en-US" sz="3000" dirty="0">
                <a:solidFill>
                  <a:schemeClr val="tx2">
                    <a:lumMod val="60000"/>
                    <a:lumOff val="40000"/>
                  </a:schemeClr>
                </a:solidFill>
              </a:rPr>
              <a:t> </a:t>
            </a:r>
            <a:r>
              <a:rPr lang="en-US" sz="3000" dirty="0" err="1">
                <a:solidFill>
                  <a:schemeClr val="tx2">
                    <a:lumMod val="60000"/>
                    <a:lumOff val="40000"/>
                  </a:schemeClr>
                </a:solidFill>
              </a:rPr>
              <a:t>tư</a:t>
            </a:r>
            <a:r>
              <a:rPr lang="en-US" sz="3000" dirty="0">
                <a:solidFill>
                  <a:schemeClr val="tx2">
                    <a:lumMod val="60000"/>
                    <a:lumOff val="40000"/>
                  </a:schemeClr>
                </a:solidFill>
              </a:rPr>
              <a:t> </a:t>
            </a:r>
            <a:r>
              <a:rPr lang="en-US" sz="3000" dirty="0" err="1">
                <a:solidFill>
                  <a:schemeClr val="tx2">
                    <a:lumMod val="60000"/>
                    <a:lumOff val="40000"/>
                  </a:schemeClr>
                </a:solidFill>
              </a:rPr>
              <a:t>tưởng</a:t>
            </a:r>
            <a:r>
              <a:rPr lang="en-US" sz="3000" dirty="0">
                <a:solidFill>
                  <a:schemeClr val="tx2">
                    <a:lumMod val="60000"/>
                    <a:lumOff val="40000"/>
                  </a:schemeClr>
                </a:solidFill>
              </a:rPr>
              <a:t>, </a:t>
            </a:r>
            <a:r>
              <a:rPr lang="en-US" sz="3000" dirty="0" err="1">
                <a:solidFill>
                  <a:schemeClr val="tx2">
                    <a:lumMod val="60000"/>
                    <a:lumOff val="40000"/>
                  </a:schemeClr>
                </a:solidFill>
              </a:rPr>
              <a:t>đạo</a:t>
            </a:r>
            <a:r>
              <a:rPr lang="en-US" sz="3000" dirty="0">
                <a:solidFill>
                  <a:schemeClr val="tx2">
                    <a:lumMod val="60000"/>
                    <a:lumOff val="40000"/>
                  </a:schemeClr>
                </a:solidFill>
              </a:rPr>
              <a:t> </a:t>
            </a:r>
            <a:r>
              <a:rPr lang="en-US" sz="3000" dirty="0" err="1">
                <a:solidFill>
                  <a:schemeClr val="tx2">
                    <a:lumMod val="60000"/>
                    <a:lumOff val="40000"/>
                  </a:schemeClr>
                </a:solidFill>
              </a:rPr>
              <a:t>đức</a:t>
            </a:r>
            <a:r>
              <a:rPr lang="en-US" sz="3000" dirty="0">
                <a:solidFill>
                  <a:schemeClr val="tx2">
                    <a:lumMod val="60000"/>
                    <a:lumOff val="40000"/>
                  </a:schemeClr>
                </a:solidFill>
              </a:rPr>
              <a:t>, </a:t>
            </a:r>
            <a:r>
              <a:rPr lang="en-US" sz="3000" dirty="0" smtClean="0">
                <a:solidFill>
                  <a:schemeClr val="tx2">
                    <a:lumMod val="60000"/>
                    <a:lumOff val="40000"/>
                  </a:schemeClr>
                </a:solidFill>
              </a:rPr>
              <a:t> </a:t>
            </a:r>
            <a:r>
              <a:rPr lang="en-US" sz="3000" dirty="0" err="1" smtClean="0">
                <a:solidFill>
                  <a:schemeClr val="tx2">
                    <a:lumMod val="60000"/>
                    <a:lumOff val="40000"/>
                  </a:schemeClr>
                </a:solidFill>
              </a:rPr>
              <a:t>phong</a:t>
            </a:r>
            <a:r>
              <a:rPr lang="en-US" sz="3000" dirty="0" smtClean="0">
                <a:solidFill>
                  <a:schemeClr val="tx2">
                    <a:lumMod val="60000"/>
                    <a:lumOff val="40000"/>
                  </a:schemeClr>
                </a:solidFill>
              </a:rPr>
              <a:t> </a:t>
            </a:r>
            <a:r>
              <a:rPr lang="en-US" sz="3000" dirty="0" err="1">
                <a:solidFill>
                  <a:schemeClr val="tx2">
                    <a:lumMod val="60000"/>
                    <a:lumOff val="40000"/>
                  </a:schemeClr>
                </a:solidFill>
              </a:rPr>
              <a:t>cách</a:t>
            </a:r>
            <a:r>
              <a:rPr lang="en-US" sz="3000" dirty="0">
                <a:solidFill>
                  <a:schemeClr val="tx2">
                    <a:lumMod val="60000"/>
                    <a:lumOff val="40000"/>
                  </a:schemeClr>
                </a:solidFill>
              </a:rPr>
              <a:t> </a:t>
            </a:r>
            <a:r>
              <a:rPr lang="en-US" sz="3000" dirty="0" err="1">
                <a:solidFill>
                  <a:schemeClr val="tx2">
                    <a:lumMod val="60000"/>
                    <a:lumOff val="40000"/>
                  </a:schemeClr>
                </a:solidFill>
              </a:rPr>
              <a:t>Hồ</a:t>
            </a:r>
            <a:r>
              <a:rPr lang="en-US" sz="3000" dirty="0">
                <a:solidFill>
                  <a:schemeClr val="tx2">
                    <a:lumMod val="60000"/>
                    <a:lumOff val="40000"/>
                  </a:schemeClr>
                </a:solidFill>
              </a:rPr>
              <a:t> </a:t>
            </a:r>
            <a:r>
              <a:rPr lang="en-US" sz="3000" dirty="0" err="1">
                <a:solidFill>
                  <a:schemeClr val="tx2">
                    <a:lumMod val="60000"/>
                    <a:lumOff val="40000"/>
                  </a:schemeClr>
                </a:solidFill>
              </a:rPr>
              <a:t>Chí</a:t>
            </a:r>
            <a:r>
              <a:rPr lang="en-US" sz="3000" dirty="0">
                <a:solidFill>
                  <a:schemeClr val="tx2">
                    <a:lumMod val="60000"/>
                    <a:lumOff val="40000"/>
                  </a:schemeClr>
                </a:solidFill>
              </a:rPr>
              <a:t> Minh.</a:t>
            </a:r>
          </a:p>
        </p:txBody>
      </p:sp>
      <p:sp>
        <p:nvSpPr>
          <p:cNvPr id="6147" name="Rectangle 3"/>
          <p:cNvSpPr>
            <a:spLocks noGrp="1" noChangeArrowheads="1"/>
          </p:cNvSpPr>
          <p:nvPr>
            <p:ph type="body" idx="1"/>
          </p:nvPr>
        </p:nvSpPr>
        <p:spPr bwMode="black">
          <a:xfrm>
            <a:off x="76201" y="1676400"/>
            <a:ext cx="8839200" cy="2819400"/>
          </a:xfrm>
          <a:noFill/>
          <a:ln/>
        </p:spPr>
        <p:txBody>
          <a:bodyPr/>
          <a:lstStyle/>
          <a:p>
            <a:pPr>
              <a:spcBef>
                <a:spcPts val="1200"/>
              </a:spcBef>
              <a:buFont typeface="Wingdings" pitchFamily="2" charset="2"/>
              <a:buChar char="q"/>
            </a:pPr>
            <a:r>
              <a:rPr lang="en-US" sz="2400" b="1" i="1" dirty="0" err="1" smtClean="0">
                <a:solidFill>
                  <a:srgbClr val="002060"/>
                </a:solidFill>
              </a:rPr>
              <a:t>Người</a:t>
            </a:r>
            <a:r>
              <a:rPr lang="en-US" sz="2400" b="1" i="1" dirty="0" smtClean="0">
                <a:solidFill>
                  <a:srgbClr val="002060"/>
                </a:solidFill>
              </a:rPr>
              <a:t> </a:t>
            </a:r>
            <a:r>
              <a:rPr lang="en-US" sz="2400" b="1" i="1" dirty="0" err="1">
                <a:solidFill>
                  <a:srgbClr val="002060"/>
                </a:solidFill>
              </a:rPr>
              <a:t>đứng</a:t>
            </a:r>
            <a:r>
              <a:rPr lang="en-US" sz="2400" b="1" i="1" dirty="0">
                <a:solidFill>
                  <a:srgbClr val="002060"/>
                </a:solidFill>
              </a:rPr>
              <a:t> </a:t>
            </a:r>
            <a:r>
              <a:rPr lang="en-US" sz="2400" b="1" i="1" dirty="0" err="1">
                <a:solidFill>
                  <a:srgbClr val="002060"/>
                </a:solidFill>
              </a:rPr>
              <a:t>đầu</a:t>
            </a:r>
            <a:r>
              <a:rPr lang="en-US" sz="2400" b="1" i="1" dirty="0">
                <a:solidFill>
                  <a:srgbClr val="002060"/>
                </a:solidFill>
              </a:rPr>
              <a:t> </a:t>
            </a:r>
            <a:r>
              <a:rPr lang="en-US" sz="2400" dirty="0">
                <a:solidFill>
                  <a:srgbClr val="002060"/>
                </a:solidFill>
              </a:rPr>
              <a:t>ở </a:t>
            </a:r>
            <a:r>
              <a:rPr lang="en-US" sz="2400" dirty="0" err="1">
                <a:solidFill>
                  <a:srgbClr val="002060"/>
                </a:solidFill>
              </a:rPr>
              <a:t>đây</a:t>
            </a:r>
            <a:r>
              <a:rPr lang="en-US" sz="2400" dirty="0">
                <a:solidFill>
                  <a:srgbClr val="002060"/>
                </a:solidFill>
              </a:rPr>
              <a:t> </a:t>
            </a:r>
            <a:r>
              <a:rPr lang="en-US" sz="2400" dirty="0" err="1" smtClean="0">
                <a:solidFill>
                  <a:srgbClr val="002060"/>
                </a:solidFill>
              </a:rPr>
              <a:t>là</a:t>
            </a:r>
            <a:r>
              <a:rPr lang="en-US" sz="2400" dirty="0" smtClean="0">
                <a:solidFill>
                  <a:srgbClr val="002060"/>
                </a:solidFill>
              </a:rPr>
              <a:t> </a:t>
            </a:r>
            <a:r>
              <a:rPr lang="en-US" sz="2400" dirty="0" err="1" smtClean="0">
                <a:solidFill>
                  <a:srgbClr val="002060"/>
                </a:solidFill>
              </a:rPr>
              <a:t>cán</a:t>
            </a:r>
            <a:r>
              <a:rPr lang="en-US" sz="2400" dirty="0" smtClean="0">
                <a:solidFill>
                  <a:srgbClr val="002060"/>
                </a:solidFill>
              </a:rPr>
              <a:t> </a:t>
            </a:r>
            <a:r>
              <a:rPr lang="en-US" sz="2400" dirty="0" err="1" smtClean="0">
                <a:solidFill>
                  <a:srgbClr val="002060"/>
                </a:solidFill>
              </a:rPr>
              <a:t>bộ</a:t>
            </a:r>
            <a:r>
              <a:rPr lang="en-US" sz="2400" dirty="0" smtClean="0">
                <a:solidFill>
                  <a:srgbClr val="002060"/>
                </a:solidFill>
              </a:rPr>
              <a:t> </a:t>
            </a:r>
            <a:r>
              <a:rPr lang="en-US" sz="2400" dirty="0" err="1" smtClean="0">
                <a:solidFill>
                  <a:srgbClr val="002060"/>
                </a:solidFill>
              </a:rPr>
              <a:t>lãnh</a:t>
            </a:r>
            <a:r>
              <a:rPr lang="en-US" sz="2400" dirty="0" smtClean="0">
                <a:solidFill>
                  <a:srgbClr val="002060"/>
                </a:solidFill>
              </a:rPr>
              <a:t> </a:t>
            </a:r>
            <a:r>
              <a:rPr lang="en-US" sz="2400" dirty="0" err="1" smtClean="0">
                <a:solidFill>
                  <a:srgbClr val="002060"/>
                </a:solidFill>
              </a:rPr>
              <a:t>đạo</a:t>
            </a:r>
            <a:r>
              <a:rPr lang="en-US" sz="2400" dirty="0" smtClean="0">
                <a:solidFill>
                  <a:srgbClr val="002060"/>
                </a:solidFill>
              </a:rPr>
              <a:t>: </a:t>
            </a:r>
            <a:r>
              <a:rPr lang="en-US" sz="2400" dirty="0" err="1">
                <a:solidFill>
                  <a:srgbClr val="002060"/>
                </a:solidFill>
              </a:rPr>
              <a:t>Bí</a:t>
            </a:r>
            <a:r>
              <a:rPr lang="en-US" sz="2400" dirty="0">
                <a:solidFill>
                  <a:srgbClr val="002060"/>
                </a:solidFill>
              </a:rPr>
              <a:t> </a:t>
            </a:r>
            <a:r>
              <a:rPr lang="en-US" sz="2400" dirty="0" err="1">
                <a:solidFill>
                  <a:srgbClr val="002060"/>
                </a:solidFill>
              </a:rPr>
              <a:t>thư</a:t>
            </a:r>
            <a:r>
              <a:rPr lang="en-US" sz="2400" dirty="0">
                <a:solidFill>
                  <a:srgbClr val="002060"/>
                </a:solidFill>
              </a:rPr>
              <a:t> </a:t>
            </a:r>
            <a:r>
              <a:rPr lang="en-US" sz="2400" dirty="0" err="1">
                <a:solidFill>
                  <a:srgbClr val="002060"/>
                </a:solidFill>
              </a:rPr>
              <a:t>cấp</a:t>
            </a:r>
            <a:r>
              <a:rPr lang="en-US" sz="2400" dirty="0">
                <a:solidFill>
                  <a:srgbClr val="002060"/>
                </a:solidFill>
              </a:rPr>
              <a:t> </a:t>
            </a:r>
            <a:r>
              <a:rPr lang="en-US" sz="2400" dirty="0" err="1">
                <a:solidFill>
                  <a:srgbClr val="002060"/>
                </a:solidFill>
              </a:rPr>
              <a:t>ủy</a:t>
            </a:r>
            <a:r>
              <a:rPr lang="en-US" sz="2400" dirty="0">
                <a:solidFill>
                  <a:srgbClr val="002060"/>
                </a:solidFill>
              </a:rPr>
              <a:t>, </a:t>
            </a:r>
            <a:r>
              <a:rPr lang="en-US" sz="2400" dirty="0" err="1">
                <a:solidFill>
                  <a:srgbClr val="002060"/>
                </a:solidFill>
              </a:rPr>
              <a:t>T</a:t>
            </a:r>
            <a:r>
              <a:rPr lang="en-US" sz="2400" dirty="0" err="1" smtClean="0">
                <a:solidFill>
                  <a:srgbClr val="002060"/>
                </a:solidFill>
              </a:rPr>
              <a:t>hủ</a:t>
            </a:r>
            <a:r>
              <a:rPr lang="en-US" sz="2400" dirty="0" smtClean="0">
                <a:solidFill>
                  <a:srgbClr val="002060"/>
                </a:solidFill>
              </a:rPr>
              <a:t> </a:t>
            </a:r>
            <a:r>
              <a:rPr lang="en-US" sz="2400" dirty="0" err="1">
                <a:solidFill>
                  <a:srgbClr val="002060"/>
                </a:solidFill>
              </a:rPr>
              <a:t>trưởng</a:t>
            </a:r>
            <a:r>
              <a:rPr lang="en-US" sz="2400" dirty="0">
                <a:solidFill>
                  <a:srgbClr val="002060"/>
                </a:solidFill>
              </a:rPr>
              <a:t> </a:t>
            </a:r>
            <a:r>
              <a:rPr lang="en-US" sz="2400" dirty="0" err="1">
                <a:solidFill>
                  <a:srgbClr val="002060"/>
                </a:solidFill>
              </a:rPr>
              <a:t>cơ</a:t>
            </a:r>
            <a:r>
              <a:rPr lang="en-US" sz="2400" dirty="0">
                <a:solidFill>
                  <a:srgbClr val="002060"/>
                </a:solidFill>
              </a:rPr>
              <a:t> </a:t>
            </a:r>
            <a:r>
              <a:rPr lang="en-US" sz="2400" dirty="0" err="1" smtClean="0">
                <a:solidFill>
                  <a:srgbClr val="002060"/>
                </a:solidFill>
              </a:rPr>
              <a:t>quan</a:t>
            </a:r>
            <a:r>
              <a:rPr lang="en-US" sz="2400" dirty="0" smtClean="0">
                <a:solidFill>
                  <a:srgbClr val="002060"/>
                </a:solidFill>
              </a:rPr>
              <a:t>, </a:t>
            </a:r>
            <a:r>
              <a:rPr lang="en-US" sz="2400" dirty="0" err="1" smtClean="0">
                <a:solidFill>
                  <a:srgbClr val="002060"/>
                </a:solidFill>
              </a:rPr>
              <a:t>đơn</a:t>
            </a:r>
            <a:r>
              <a:rPr lang="en-US" sz="2400" dirty="0" smtClean="0">
                <a:solidFill>
                  <a:srgbClr val="002060"/>
                </a:solidFill>
              </a:rPr>
              <a:t> </a:t>
            </a:r>
            <a:r>
              <a:rPr lang="en-US" sz="2400" dirty="0" err="1">
                <a:solidFill>
                  <a:srgbClr val="002060"/>
                </a:solidFill>
              </a:rPr>
              <a:t>vị</a:t>
            </a:r>
            <a:r>
              <a:rPr lang="en-US" sz="2400" dirty="0">
                <a:solidFill>
                  <a:srgbClr val="002060"/>
                </a:solidFill>
              </a:rPr>
              <a:t>…</a:t>
            </a:r>
          </a:p>
          <a:p>
            <a:pPr marL="457200" lvl="1" indent="-182880">
              <a:spcBef>
                <a:spcPts val="600"/>
              </a:spcBef>
              <a:spcAft>
                <a:spcPts val="600"/>
              </a:spcAft>
              <a:buFont typeface="Wingdings" pitchFamily="2" charset="2"/>
              <a:buChar char="§"/>
            </a:pPr>
            <a:r>
              <a:rPr lang="en-US" sz="2200" dirty="0" err="1">
                <a:solidFill>
                  <a:srgbClr val="800000"/>
                </a:solidFill>
              </a:rPr>
              <a:t>T</a:t>
            </a:r>
            <a:r>
              <a:rPr lang="en-US" sz="2200" dirty="0" err="1" smtClean="0">
                <a:solidFill>
                  <a:srgbClr val="800000"/>
                </a:solidFill>
              </a:rPr>
              <a:t>ầm</a:t>
            </a:r>
            <a:r>
              <a:rPr lang="en-US" sz="2200" dirty="0" smtClean="0">
                <a:solidFill>
                  <a:srgbClr val="800000"/>
                </a:solidFill>
              </a:rPr>
              <a:t> </a:t>
            </a:r>
            <a:r>
              <a:rPr lang="en-US" sz="2200" dirty="0" err="1">
                <a:solidFill>
                  <a:srgbClr val="800000"/>
                </a:solidFill>
              </a:rPr>
              <a:t>quan</a:t>
            </a:r>
            <a:r>
              <a:rPr lang="en-US" sz="2200" dirty="0">
                <a:solidFill>
                  <a:srgbClr val="800000"/>
                </a:solidFill>
              </a:rPr>
              <a:t> </a:t>
            </a:r>
            <a:r>
              <a:rPr lang="en-US" sz="2200" dirty="0" err="1">
                <a:solidFill>
                  <a:srgbClr val="800000"/>
                </a:solidFill>
              </a:rPr>
              <a:t>trọng</a:t>
            </a:r>
            <a:r>
              <a:rPr lang="en-US" sz="2200" dirty="0">
                <a:solidFill>
                  <a:srgbClr val="800000"/>
                </a:solidFill>
              </a:rPr>
              <a:t> </a:t>
            </a:r>
            <a:r>
              <a:rPr lang="en-US" sz="2200" dirty="0" err="1">
                <a:solidFill>
                  <a:srgbClr val="800000"/>
                </a:solidFill>
              </a:rPr>
              <a:t>của</a:t>
            </a:r>
            <a:r>
              <a:rPr lang="en-US" sz="2200" dirty="0">
                <a:solidFill>
                  <a:srgbClr val="800000"/>
                </a:solidFill>
              </a:rPr>
              <a:t> </a:t>
            </a:r>
            <a:r>
              <a:rPr lang="en-US" sz="2200" dirty="0" err="1">
                <a:solidFill>
                  <a:srgbClr val="800000"/>
                </a:solidFill>
              </a:rPr>
              <a:t>người</a:t>
            </a:r>
            <a:r>
              <a:rPr lang="en-US" sz="2200" dirty="0">
                <a:solidFill>
                  <a:srgbClr val="800000"/>
                </a:solidFill>
              </a:rPr>
              <a:t> </a:t>
            </a:r>
            <a:r>
              <a:rPr lang="en-US" sz="2200" dirty="0" err="1">
                <a:solidFill>
                  <a:srgbClr val="800000"/>
                </a:solidFill>
              </a:rPr>
              <a:t>đứng</a:t>
            </a:r>
            <a:r>
              <a:rPr lang="en-US" sz="2200" dirty="0">
                <a:solidFill>
                  <a:srgbClr val="800000"/>
                </a:solidFill>
              </a:rPr>
              <a:t> </a:t>
            </a:r>
            <a:r>
              <a:rPr lang="en-US" sz="2200" dirty="0" err="1" smtClean="0">
                <a:solidFill>
                  <a:srgbClr val="800000"/>
                </a:solidFill>
              </a:rPr>
              <a:t>đầu</a:t>
            </a:r>
            <a:r>
              <a:rPr lang="en-US" sz="2200" dirty="0">
                <a:solidFill>
                  <a:srgbClr val="800000"/>
                </a:solidFill>
              </a:rPr>
              <a:t>:</a:t>
            </a:r>
            <a:r>
              <a:rPr lang="en-US" sz="2200" dirty="0" smtClean="0">
                <a:solidFill>
                  <a:srgbClr val="800000"/>
                </a:solidFill>
              </a:rPr>
              <a:t> </a:t>
            </a:r>
            <a:r>
              <a:rPr lang="en-US" sz="2200" dirty="0" err="1">
                <a:solidFill>
                  <a:srgbClr val="800000"/>
                </a:solidFill>
              </a:rPr>
              <a:t>vì</a:t>
            </a:r>
            <a:r>
              <a:rPr lang="en-US" sz="2200" dirty="0">
                <a:solidFill>
                  <a:srgbClr val="800000"/>
                </a:solidFill>
              </a:rPr>
              <a:t> </a:t>
            </a:r>
            <a:r>
              <a:rPr lang="en-US" sz="2200" dirty="0" err="1">
                <a:solidFill>
                  <a:srgbClr val="800000"/>
                </a:solidFill>
              </a:rPr>
              <a:t>họ</a:t>
            </a:r>
            <a:r>
              <a:rPr lang="en-US" sz="2200" dirty="0">
                <a:solidFill>
                  <a:srgbClr val="800000"/>
                </a:solidFill>
              </a:rPr>
              <a:t> </a:t>
            </a:r>
            <a:r>
              <a:rPr lang="en-US" sz="2200" dirty="0" err="1">
                <a:solidFill>
                  <a:srgbClr val="800000"/>
                </a:solidFill>
              </a:rPr>
              <a:t>có</a:t>
            </a:r>
            <a:r>
              <a:rPr lang="en-US" sz="2200" dirty="0">
                <a:solidFill>
                  <a:srgbClr val="800000"/>
                </a:solidFill>
              </a:rPr>
              <a:t> </a:t>
            </a:r>
            <a:r>
              <a:rPr lang="en-US" sz="2200" dirty="0" err="1">
                <a:solidFill>
                  <a:srgbClr val="800000"/>
                </a:solidFill>
              </a:rPr>
              <a:t>vị</a:t>
            </a:r>
            <a:r>
              <a:rPr lang="en-US" sz="2200" dirty="0">
                <a:solidFill>
                  <a:srgbClr val="800000"/>
                </a:solidFill>
              </a:rPr>
              <a:t> </a:t>
            </a:r>
            <a:r>
              <a:rPr lang="en-US" sz="2200" dirty="0" err="1">
                <a:solidFill>
                  <a:srgbClr val="800000"/>
                </a:solidFill>
              </a:rPr>
              <a:t>trí</a:t>
            </a:r>
            <a:r>
              <a:rPr lang="en-US" sz="2200" dirty="0">
                <a:solidFill>
                  <a:srgbClr val="800000"/>
                </a:solidFill>
              </a:rPr>
              <a:t> </a:t>
            </a:r>
            <a:r>
              <a:rPr lang="en-US" sz="2200" dirty="0" err="1">
                <a:solidFill>
                  <a:srgbClr val="800000"/>
                </a:solidFill>
              </a:rPr>
              <a:t>cao</a:t>
            </a:r>
            <a:r>
              <a:rPr lang="en-US" sz="2200" dirty="0">
                <a:solidFill>
                  <a:srgbClr val="800000"/>
                </a:solidFill>
              </a:rPr>
              <a:t>, </a:t>
            </a:r>
            <a:r>
              <a:rPr lang="en-US" sz="2200" dirty="0" err="1">
                <a:solidFill>
                  <a:srgbClr val="800000"/>
                </a:solidFill>
              </a:rPr>
              <a:t>là</a:t>
            </a:r>
            <a:r>
              <a:rPr lang="en-US" sz="2200" dirty="0">
                <a:solidFill>
                  <a:srgbClr val="800000"/>
                </a:solidFill>
              </a:rPr>
              <a:t> </a:t>
            </a:r>
            <a:r>
              <a:rPr lang="en-US" sz="2200" dirty="0" err="1">
                <a:solidFill>
                  <a:srgbClr val="800000"/>
                </a:solidFill>
              </a:rPr>
              <a:t>người</a:t>
            </a:r>
            <a:r>
              <a:rPr lang="en-US" sz="2200" dirty="0">
                <a:solidFill>
                  <a:srgbClr val="800000"/>
                </a:solidFill>
              </a:rPr>
              <a:t> </a:t>
            </a:r>
            <a:r>
              <a:rPr lang="en-US" sz="2200" dirty="0" err="1">
                <a:solidFill>
                  <a:srgbClr val="800000"/>
                </a:solidFill>
              </a:rPr>
              <a:t>có</a:t>
            </a:r>
            <a:r>
              <a:rPr lang="en-US" sz="2200" dirty="0">
                <a:solidFill>
                  <a:srgbClr val="800000"/>
                </a:solidFill>
              </a:rPr>
              <a:t> </a:t>
            </a:r>
            <a:r>
              <a:rPr lang="en-US" sz="2200" dirty="0" err="1">
                <a:solidFill>
                  <a:srgbClr val="800000"/>
                </a:solidFill>
              </a:rPr>
              <a:t>chức</a:t>
            </a:r>
            <a:r>
              <a:rPr lang="en-US" sz="2200" dirty="0">
                <a:solidFill>
                  <a:srgbClr val="800000"/>
                </a:solidFill>
              </a:rPr>
              <a:t> </a:t>
            </a:r>
            <a:r>
              <a:rPr lang="en-US" sz="2200" dirty="0" err="1">
                <a:solidFill>
                  <a:srgbClr val="800000"/>
                </a:solidFill>
              </a:rPr>
              <a:t>năng</a:t>
            </a:r>
            <a:r>
              <a:rPr lang="en-US" sz="2200" dirty="0">
                <a:solidFill>
                  <a:srgbClr val="800000"/>
                </a:solidFill>
              </a:rPr>
              <a:t> </a:t>
            </a:r>
            <a:r>
              <a:rPr lang="en-US" sz="2200" dirty="0" err="1">
                <a:solidFill>
                  <a:srgbClr val="800000"/>
                </a:solidFill>
              </a:rPr>
              <a:t>hết</a:t>
            </a:r>
            <a:r>
              <a:rPr lang="en-US" sz="2200" dirty="0">
                <a:solidFill>
                  <a:srgbClr val="800000"/>
                </a:solidFill>
              </a:rPr>
              <a:t> </a:t>
            </a:r>
            <a:r>
              <a:rPr lang="en-US" sz="2200" dirty="0" err="1">
                <a:solidFill>
                  <a:srgbClr val="800000"/>
                </a:solidFill>
              </a:rPr>
              <a:t>sức</a:t>
            </a:r>
            <a:r>
              <a:rPr lang="en-US" sz="2200" dirty="0">
                <a:solidFill>
                  <a:srgbClr val="800000"/>
                </a:solidFill>
              </a:rPr>
              <a:t> </a:t>
            </a:r>
            <a:r>
              <a:rPr lang="en-US" sz="2200" dirty="0" err="1">
                <a:solidFill>
                  <a:srgbClr val="800000"/>
                </a:solidFill>
              </a:rPr>
              <a:t>quan</a:t>
            </a:r>
            <a:r>
              <a:rPr lang="en-US" sz="2200" dirty="0">
                <a:solidFill>
                  <a:srgbClr val="800000"/>
                </a:solidFill>
              </a:rPr>
              <a:t> </a:t>
            </a:r>
            <a:r>
              <a:rPr lang="en-US" sz="2200" dirty="0" err="1" smtClean="0">
                <a:solidFill>
                  <a:srgbClr val="800000"/>
                </a:solidFill>
              </a:rPr>
              <a:t>trọng</a:t>
            </a:r>
            <a:r>
              <a:rPr lang="en-US" sz="2200" dirty="0">
                <a:solidFill>
                  <a:srgbClr val="800000"/>
                </a:solidFill>
              </a:rPr>
              <a:t>.</a:t>
            </a:r>
            <a:r>
              <a:rPr lang="en-US" sz="2200" dirty="0" smtClean="0">
                <a:solidFill>
                  <a:srgbClr val="800000"/>
                </a:solidFill>
              </a:rPr>
              <a:t> </a:t>
            </a:r>
          </a:p>
          <a:p>
            <a:pPr marL="457200" lvl="1" indent="-182880">
              <a:spcBef>
                <a:spcPts val="600"/>
              </a:spcBef>
              <a:spcAft>
                <a:spcPts val="600"/>
              </a:spcAft>
              <a:buFont typeface="Wingdings" pitchFamily="2" charset="2"/>
              <a:buChar char="§"/>
            </a:pPr>
            <a:r>
              <a:rPr lang="en-US" sz="2200" dirty="0" err="1" smtClean="0">
                <a:solidFill>
                  <a:srgbClr val="002060"/>
                </a:solidFill>
              </a:rPr>
              <a:t>Người</a:t>
            </a:r>
            <a:r>
              <a:rPr lang="en-US" sz="2200" dirty="0" smtClean="0">
                <a:solidFill>
                  <a:srgbClr val="002060"/>
                </a:solidFill>
              </a:rPr>
              <a:t> </a:t>
            </a:r>
            <a:r>
              <a:rPr lang="en-US" sz="2200" dirty="0" err="1">
                <a:solidFill>
                  <a:srgbClr val="002060"/>
                </a:solidFill>
              </a:rPr>
              <a:t>đứng</a:t>
            </a:r>
            <a:r>
              <a:rPr lang="en-US" sz="2200" dirty="0">
                <a:solidFill>
                  <a:srgbClr val="002060"/>
                </a:solidFill>
              </a:rPr>
              <a:t> </a:t>
            </a:r>
            <a:r>
              <a:rPr lang="en-US" sz="2200" dirty="0" err="1">
                <a:solidFill>
                  <a:srgbClr val="002060"/>
                </a:solidFill>
              </a:rPr>
              <a:t>đầu</a:t>
            </a:r>
            <a:r>
              <a:rPr lang="en-US" sz="2200" dirty="0">
                <a:solidFill>
                  <a:srgbClr val="002060"/>
                </a:solidFill>
              </a:rPr>
              <a:t> </a:t>
            </a:r>
            <a:r>
              <a:rPr lang="en-US" sz="2200" dirty="0" err="1">
                <a:solidFill>
                  <a:srgbClr val="002060"/>
                </a:solidFill>
              </a:rPr>
              <a:t>có</a:t>
            </a:r>
            <a:r>
              <a:rPr lang="en-US" sz="2200" dirty="0">
                <a:solidFill>
                  <a:srgbClr val="002060"/>
                </a:solidFill>
              </a:rPr>
              <a:t> </a:t>
            </a:r>
            <a:r>
              <a:rPr lang="en-US" sz="2200" dirty="0" err="1">
                <a:solidFill>
                  <a:srgbClr val="002060"/>
                </a:solidFill>
              </a:rPr>
              <a:t>phẩm</a:t>
            </a:r>
            <a:r>
              <a:rPr lang="en-US" sz="2200" dirty="0">
                <a:solidFill>
                  <a:srgbClr val="002060"/>
                </a:solidFill>
              </a:rPr>
              <a:t> </a:t>
            </a:r>
            <a:r>
              <a:rPr lang="en-US" sz="2200" dirty="0" err="1">
                <a:solidFill>
                  <a:srgbClr val="002060"/>
                </a:solidFill>
              </a:rPr>
              <a:t>chất</a:t>
            </a:r>
            <a:r>
              <a:rPr lang="en-US" sz="2200" dirty="0">
                <a:solidFill>
                  <a:srgbClr val="002060"/>
                </a:solidFill>
              </a:rPr>
              <a:t> </a:t>
            </a:r>
            <a:r>
              <a:rPr lang="en-US" sz="2200" dirty="0" err="1">
                <a:solidFill>
                  <a:srgbClr val="002060"/>
                </a:solidFill>
              </a:rPr>
              <a:t>tốt</a:t>
            </a:r>
            <a:r>
              <a:rPr lang="en-US" sz="2200" dirty="0">
                <a:solidFill>
                  <a:srgbClr val="002060"/>
                </a:solidFill>
              </a:rPr>
              <a:t>, </a:t>
            </a:r>
            <a:r>
              <a:rPr lang="en-US" sz="2200" dirty="0" err="1">
                <a:solidFill>
                  <a:srgbClr val="002060"/>
                </a:solidFill>
              </a:rPr>
              <a:t>năng</a:t>
            </a:r>
            <a:r>
              <a:rPr lang="en-US" sz="2200" dirty="0">
                <a:solidFill>
                  <a:srgbClr val="002060"/>
                </a:solidFill>
              </a:rPr>
              <a:t> </a:t>
            </a:r>
            <a:r>
              <a:rPr lang="en-US" sz="2200" dirty="0" err="1">
                <a:solidFill>
                  <a:srgbClr val="002060"/>
                </a:solidFill>
              </a:rPr>
              <a:t>lực</a:t>
            </a:r>
            <a:r>
              <a:rPr lang="en-US" sz="2200" dirty="0">
                <a:solidFill>
                  <a:srgbClr val="002060"/>
                </a:solidFill>
              </a:rPr>
              <a:t> </a:t>
            </a:r>
            <a:r>
              <a:rPr lang="en-US" sz="2200" dirty="0" err="1">
                <a:solidFill>
                  <a:srgbClr val="002060"/>
                </a:solidFill>
              </a:rPr>
              <a:t>giỏi</a:t>
            </a:r>
            <a:r>
              <a:rPr lang="en-US" sz="2200" dirty="0">
                <a:solidFill>
                  <a:srgbClr val="002060"/>
                </a:solidFill>
              </a:rPr>
              <a:t>, </a:t>
            </a:r>
            <a:r>
              <a:rPr lang="en-US" sz="2200" dirty="0" err="1">
                <a:solidFill>
                  <a:srgbClr val="002060"/>
                </a:solidFill>
              </a:rPr>
              <a:t>sẽ</a:t>
            </a:r>
            <a:r>
              <a:rPr lang="en-US" sz="2200" dirty="0">
                <a:solidFill>
                  <a:srgbClr val="002060"/>
                </a:solidFill>
              </a:rPr>
              <a:t> </a:t>
            </a:r>
            <a:r>
              <a:rPr lang="en-US" sz="2200" dirty="0" err="1">
                <a:solidFill>
                  <a:srgbClr val="002060"/>
                </a:solidFill>
              </a:rPr>
              <a:t>tạo</a:t>
            </a:r>
            <a:r>
              <a:rPr lang="en-US" sz="2200" dirty="0">
                <a:solidFill>
                  <a:srgbClr val="002060"/>
                </a:solidFill>
              </a:rPr>
              <a:t> </a:t>
            </a:r>
            <a:r>
              <a:rPr lang="en-US" sz="2200" dirty="0" err="1">
                <a:solidFill>
                  <a:srgbClr val="002060"/>
                </a:solidFill>
              </a:rPr>
              <a:t>cho</a:t>
            </a:r>
            <a:r>
              <a:rPr lang="en-US" sz="2200" dirty="0">
                <a:solidFill>
                  <a:srgbClr val="002060"/>
                </a:solidFill>
              </a:rPr>
              <a:t> </a:t>
            </a:r>
            <a:r>
              <a:rPr lang="en-US" sz="2200" dirty="0" err="1">
                <a:solidFill>
                  <a:srgbClr val="002060"/>
                </a:solidFill>
              </a:rPr>
              <a:t>bộ</a:t>
            </a:r>
            <a:r>
              <a:rPr lang="en-US" sz="2200" dirty="0">
                <a:solidFill>
                  <a:srgbClr val="002060"/>
                </a:solidFill>
              </a:rPr>
              <a:t> </a:t>
            </a:r>
            <a:r>
              <a:rPr lang="en-US" sz="2200" dirty="0" err="1">
                <a:solidFill>
                  <a:srgbClr val="002060"/>
                </a:solidFill>
              </a:rPr>
              <a:t>máy</a:t>
            </a:r>
            <a:r>
              <a:rPr lang="en-US" sz="2200" dirty="0">
                <a:solidFill>
                  <a:srgbClr val="002060"/>
                </a:solidFill>
              </a:rPr>
              <a:t> </a:t>
            </a:r>
            <a:r>
              <a:rPr lang="en-US" sz="2200" dirty="0" err="1">
                <a:solidFill>
                  <a:srgbClr val="002060"/>
                </a:solidFill>
              </a:rPr>
              <a:t>hoạt</a:t>
            </a:r>
            <a:r>
              <a:rPr lang="en-US" sz="2200" dirty="0">
                <a:solidFill>
                  <a:srgbClr val="002060"/>
                </a:solidFill>
              </a:rPr>
              <a:t> </a:t>
            </a:r>
            <a:r>
              <a:rPr lang="en-US" sz="2200" dirty="0" err="1">
                <a:solidFill>
                  <a:srgbClr val="002060"/>
                </a:solidFill>
              </a:rPr>
              <a:t>động</a:t>
            </a:r>
            <a:r>
              <a:rPr lang="en-US" sz="2200" dirty="0">
                <a:solidFill>
                  <a:srgbClr val="002060"/>
                </a:solidFill>
              </a:rPr>
              <a:t> </a:t>
            </a:r>
            <a:r>
              <a:rPr lang="en-US" sz="2200" dirty="0" err="1">
                <a:solidFill>
                  <a:srgbClr val="002060"/>
                </a:solidFill>
              </a:rPr>
              <a:t>trơn</a:t>
            </a:r>
            <a:r>
              <a:rPr lang="en-US" sz="2200" dirty="0">
                <a:solidFill>
                  <a:srgbClr val="002060"/>
                </a:solidFill>
              </a:rPr>
              <a:t> </a:t>
            </a:r>
            <a:r>
              <a:rPr lang="en-US" sz="2200" dirty="0" err="1">
                <a:solidFill>
                  <a:srgbClr val="002060"/>
                </a:solidFill>
              </a:rPr>
              <a:t>tru</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việc</a:t>
            </a:r>
            <a:r>
              <a:rPr lang="en-US" sz="2200" dirty="0">
                <a:solidFill>
                  <a:srgbClr val="002060"/>
                </a:solidFill>
              </a:rPr>
              <a:t> </a:t>
            </a:r>
            <a:r>
              <a:rPr lang="en-US" sz="2200" dirty="0" err="1">
                <a:solidFill>
                  <a:srgbClr val="002060"/>
                </a:solidFill>
              </a:rPr>
              <a:t>được</a:t>
            </a:r>
            <a:r>
              <a:rPr lang="en-US" sz="2200" dirty="0">
                <a:solidFill>
                  <a:srgbClr val="002060"/>
                </a:solidFill>
              </a:rPr>
              <a:t> </a:t>
            </a:r>
            <a:r>
              <a:rPr lang="en-US" sz="2200" dirty="0" err="1">
                <a:solidFill>
                  <a:srgbClr val="002060"/>
                </a:solidFill>
              </a:rPr>
              <a:t>giải</a:t>
            </a:r>
            <a:r>
              <a:rPr lang="en-US" sz="2200" dirty="0">
                <a:solidFill>
                  <a:srgbClr val="002060"/>
                </a:solidFill>
              </a:rPr>
              <a:t> </a:t>
            </a:r>
            <a:r>
              <a:rPr lang="en-US" sz="2200" dirty="0" err="1">
                <a:solidFill>
                  <a:srgbClr val="002060"/>
                </a:solidFill>
              </a:rPr>
              <a:t>quyết</a:t>
            </a:r>
            <a:r>
              <a:rPr lang="en-US" sz="2200" dirty="0">
                <a:solidFill>
                  <a:srgbClr val="002060"/>
                </a:solidFill>
              </a:rPr>
              <a:t> </a:t>
            </a:r>
            <a:r>
              <a:rPr lang="en-US" sz="2200" dirty="0" err="1">
                <a:solidFill>
                  <a:srgbClr val="002060"/>
                </a:solidFill>
              </a:rPr>
              <a:t>tốt</a:t>
            </a:r>
            <a:r>
              <a:rPr lang="en-US" sz="2200" dirty="0">
                <a:solidFill>
                  <a:srgbClr val="002060"/>
                </a:solidFill>
              </a:rPr>
              <a:t>, </a:t>
            </a:r>
            <a:r>
              <a:rPr lang="en-US" sz="2200" dirty="0" err="1">
                <a:solidFill>
                  <a:srgbClr val="002060"/>
                </a:solidFill>
              </a:rPr>
              <a:t>tạo</a:t>
            </a:r>
            <a:r>
              <a:rPr lang="en-US" sz="2200" dirty="0">
                <a:solidFill>
                  <a:srgbClr val="002060"/>
                </a:solidFill>
              </a:rPr>
              <a:t> </a:t>
            </a:r>
            <a:r>
              <a:rPr lang="en-US" sz="2200" dirty="0" err="1">
                <a:solidFill>
                  <a:srgbClr val="002060"/>
                </a:solidFill>
              </a:rPr>
              <a:t>ra</a:t>
            </a:r>
            <a:r>
              <a:rPr lang="en-US" sz="2200" dirty="0">
                <a:solidFill>
                  <a:srgbClr val="002060"/>
                </a:solidFill>
              </a:rPr>
              <a:t> </a:t>
            </a:r>
            <a:r>
              <a:rPr lang="en-US" sz="2200" dirty="0" err="1">
                <a:solidFill>
                  <a:srgbClr val="002060"/>
                </a:solidFill>
              </a:rPr>
              <a:t>hiệu</a:t>
            </a:r>
            <a:r>
              <a:rPr lang="en-US" sz="2200" dirty="0">
                <a:solidFill>
                  <a:srgbClr val="002060"/>
                </a:solidFill>
              </a:rPr>
              <a:t> </a:t>
            </a:r>
            <a:r>
              <a:rPr lang="en-US" sz="2200" dirty="0" err="1">
                <a:solidFill>
                  <a:srgbClr val="002060"/>
                </a:solidFill>
              </a:rPr>
              <a:t>ứng</a:t>
            </a:r>
            <a:r>
              <a:rPr lang="en-US" sz="2200" dirty="0">
                <a:solidFill>
                  <a:srgbClr val="002060"/>
                </a:solidFill>
              </a:rPr>
              <a:t> </a:t>
            </a:r>
            <a:r>
              <a:rPr lang="en-US" sz="2200" dirty="0" err="1">
                <a:solidFill>
                  <a:srgbClr val="002060"/>
                </a:solidFill>
              </a:rPr>
              <a:t>mạnh</a:t>
            </a:r>
            <a:r>
              <a:rPr lang="en-US" sz="2200" dirty="0">
                <a:solidFill>
                  <a:srgbClr val="002060"/>
                </a:solidFill>
              </a:rPr>
              <a:t> </a:t>
            </a:r>
            <a:r>
              <a:rPr lang="en-US" sz="2200" dirty="0" err="1">
                <a:solidFill>
                  <a:srgbClr val="002060"/>
                </a:solidFill>
              </a:rPr>
              <a:t>mẽ</a:t>
            </a:r>
            <a:r>
              <a:rPr lang="en-US" sz="2200" dirty="0">
                <a:solidFill>
                  <a:srgbClr val="002060"/>
                </a:solidFill>
              </a:rPr>
              <a:t>, </a:t>
            </a:r>
            <a:r>
              <a:rPr lang="en-US" sz="2200" dirty="0" err="1">
                <a:solidFill>
                  <a:srgbClr val="002060"/>
                </a:solidFill>
              </a:rPr>
              <a:t>có</a:t>
            </a:r>
            <a:r>
              <a:rPr lang="en-US" sz="2200" dirty="0">
                <a:solidFill>
                  <a:srgbClr val="002060"/>
                </a:solidFill>
              </a:rPr>
              <a:t> </a:t>
            </a:r>
            <a:r>
              <a:rPr lang="en-US" sz="2200" dirty="0" err="1">
                <a:solidFill>
                  <a:srgbClr val="002060"/>
                </a:solidFill>
              </a:rPr>
              <a:t>sức</a:t>
            </a:r>
            <a:r>
              <a:rPr lang="en-US" sz="2200" dirty="0">
                <a:solidFill>
                  <a:srgbClr val="002060"/>
                </a:solidFill>
              </a:rPr>
              <a:t> </a:t>
            </a:r>
            <a:r>
              <a:rPr lang="en-US" sz="2200" dirty="0" err="1">
                <a:solidFill>
                  <a:srgbClr val="002060"/>
                </a:solidFill>
              </a:rPr>
              <a:t>lan</a:t>
            </a:r>
            <a:r>
              <a:rPr lang="en-US" sz="2200" dirty="0">
                <a:solidFill>
                  <a:srgbClr val="002060"/>
                </a:solidFill>
              </a:rPr>
              <a:t> </a:t>
            </a:r>
            <a:r>
              <a:rPr lang="en-US" sz="2200" dirty="0" err="1">
                <a:solidFill>
                  <a:srgbClr val="002060"/>
                </a:solidFill>
              </a:rPr>
              <a:t>tỏa</a:t>
            </a:r>
            <a:r>
              <a:rPr lang="en-US" sz="2200" dirty="0">
                <a:solidFill>
                  <a:srgbClr val="002060"/>
                </a:solidFill>
              </a:rPr>
              <a:t>, </a:t>
            </a:r>
            <a:r>
              <a:rPr lang="en-US" sz="2200" dirty="0" err="1">
                <a:solidFill>
                  <a:srgbClr val="002060"/>
                </a:solidFill>
              </a:rPr>
              <a:t>ảnh</a:t>
            </a:r>
            <a:r>
              <a:rPr lang="en-US" sz="2200" dirty="0">
                <a:solidFill>
                  <a:srgbClr val="002060"/>
                </a:solidFill>
              </a:rPr>
              <a:t> </a:t>
            </a:r>
            <a:r>
              <a:rPr lang="en-US" sz="2200" dirty="0" err="1">
                <a:solidFill>
                  <a:srgbClr val="002060"/>
                </a:solidFill>
              </a:rPr>
              <a:t>hưởng</a:t>
            </a:r>
            <a:r>
              <a:rPr lang="en-US" sz="2200" dirty="0">
                <a:solidFill>
                  <a:srgbClr val="002060"/>
                </a:solidFill>
              </a:rPr>
              <a:t> </a:t>
            </a:r>
            <a:r>
              <a:rPr lang="en-US" sz="2200" dirty="0" err="1">
                <a:solidFill>
                  <a:srgbClr val="002060"/>
                </a:solidFill>
              </a:rPr>
              <a:t>tích</a:t>
            </a:r>
            <a:r>
              <a:rPr lang="en-US" sz="2200" dirty="0">
                <a:solidFill>
                  <a:srgbClr val="002060"/>
                </a:solidFill>
              </a:rPr>
              <a:t> </a:t>
            </a:r>
            <a:r>
              <a:rPr lang="en-US" sz="2200" dirty="0" err="1">
                <a:solidFill>
                  <a:srgbClr val="002060"/>
                </a:solidFill>
              </a:rPr>
              <a:t>cực</a:t>
            </a:r>
            <a:r>
              <a:rPr lang="en-US" sz="2200" dirty="0">
                <a:solidFill>
                  <a:srgbClr val="002060"/>
                </a:solidFill>
              </a:rPr>
              <a:t> </a:t>
            </a:r>
            <a:r>
              <a:rPr lang="en-US" sz="2200" dirty="0" err="1">
                <a:solidFill>
                  <a:srgbClr val="002060"/>
                </a:solidFill>
              </a:rPr>
              <a:t>đến</a:t>
            </a:r>
            <a:r>
              <a:rPr lang="en-US" sz="2200" dirty="0">
                <a:solidFill>
                  <a:srgbClr val="002060"/>
                </a:solidFill>
              </a:rPr>
              <a:t> </a:t>
            </a:r>
            <a:r>
              <a:rPr lang="en-US" sz="2200" dirty="0" err="1">
                <a:solidFill>
                  <a:srgbClr val="002060"/>
                </a:solidFill>
              </a:rPr>
              <a:t>cán</a:t>
            </a:r>
            <a:r>
              <a:rPr lang="en-US" sz="2200" dirty="0">
                <a:solidFill>
                  <a:srgbClr val="002060"/>
                </a:solidFill>
              </a:rPr>
              <a:t> </a:t>
            </a:r>
            <a:r>
              <a:rPr lang="en-US" sz="2200" dirty="0" err="1">
                <a:solidFill>
                  <a:srgbClr val="002060"/>
                </a:solidFill>
              </a:rPr>
              <a:t>bộ</a:t>
            </a:r>
            <a:r>
              <a:rPr lang="en-US" sz="2200" dirty="0">
                <a:solidFill>
                  <a:srgbClr val="002060"/>
                </a:solidFill>
              </a:rPr>
              <a:t>, </a:t>
            </a:r>
            <a:r>
              <a:rPr lang="en-US" sz="2200" dirty="0" err="1">
                <a:solidFill>
                  <a:srgbClr val="002060"/>
                </a:solidFill>
              </a:rPr>
              <a:t>nhân</a:t>
            </a:r>
            <a:r>
              <a:rPr lang="en-US" sz="2200" dirty="0">
                <a:solidFill>
                  <a:srgbClr val="002060"/>
                </a:solidFill>
              </a:rPr>
              <a:t> </a:t>
            </a:r>
            <a:r>
              <a:rPr lang="en-US" sz="2200" dirty="0" err="1">
                <a:solidFill>
                  <a:srgbClr val="002060"/>
                </a:solidFill>
              </a:rPr>
              <a:t>viên</a:t>
            </a:r>
            <a:r>
              <a:rPr lang="en-US" sz="2200" dirty="0">
                <a:solidFill>
                  <a:srgbClr val="002060"/>
                </a:solidFill>
              </a:rPr>
              <a:t> </a:t>
            </a:r>
            <a:r>
              <a:rPr lang="en-US" sz="2200" dirty="0" err="1">
                <a:solidFill>
                  <a:srgbClr val="002060"/>
                </a:solidFill>
              </a:rPr>
              <a:t>trong</a:t>
            </a:r>
            <a:r>
              <a:rPr lang="en-US" sz="2200" dirty="0">
                <a:solidFill>
                  <a:srgbClr val="002060"/>
                </a:solidFill>
              </a:rPr>
              <a:t> </a:t>
            </a:r>
            <a:r>
              <a:rPr lang="en-US" sz="2200" dirty="0" err="1">
                <a:solidFill>
                  <a:srgbClr val="002060"/>
                </a:solidFill>
              </a:rPr>
              <a:t>cơ</a:t>
            </a:r>
            <a:r>
              <a:rPr lang="en-US" sz="2200" dirty="0">
                <a:solidFill>
                  <a:srgbClr val="002060"/>
                </a:solidFill>
              </a:rPr>
              <a:t> </a:t>
            </a:r>
            <a:r>
              <a:rPr lang="en-US" sz="2200" dirty="0" err="1">
                <a:solidFill>
                  <a:srgbClr val="002060"/>
                </a:solidFill>
              </a:rPr>
              <a:t>quan</a:t>
            </a:r>
            <a:r>
              <a:rPr lang="en-US" sz="2200" dirty="0" smtClean="0">
                <a:solidFill>
                  <a:srgbClr val="002060"/>
                </a:solidFill>
              </a:rPr>
              <a:t>.</a:t>
            </a:r>
            <a:endParaRPr lang="en-US" sz="2200" dirty="0">
              <a:solidFill>
                <a:srgbClr val="002060"/>
              </a:solidFill>
            </a:endParaRPr>
          </a:p>
        </p:txBody>
      </p:sp>
      <p:sp>
        <p:nvSpPr>
          <p:cNvPr id="6148" name="Rectangle 4"/>
          <p:cNvSpPr>
            <a:spLocks noChangeArrowheads="1"/>
          </p:cNvSpPr>
          <p:nvPr/>
        </p:nvSpPr>
        <p:spPr bwMode="auto">
          <a:xfrm>
            <a:off x="76200" y="4800600"/>
            <a:ext cx="8839200"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itchFamily="2" charset="2"/>
              <a:buChar char="q"/>
            </a:pPr>
            <a:r>
              <a:rPr lang="en-US" sz="2400" b="1" i="1" dirty="0" err="1">
                <a:solidFill>
                  <a:srgbClr val="0000CC"/>
                </a:solidFill>
              </a:rPr>
              <a:t>Phong</a:t>
            </a:r>
            <a:r>
              <a:rPr lang="en-US" sz="2400" b="1" i="1" dirty="0">
                <a:solidFill>
                  <a:srgbClr val="0000CC"/>
                </a:solidFill>
              </a:rPr>
              <a:t> </a:t>
            </a:r>
            <a:r>
              <a:rPr lang="en-US" sz="2400" b="1" i="1" dirty="0" err="1">
                <a:solidFill>
                  <a:srgbClr val="0000CC"/>
                </a:solidFill>
              </a:rPr>
              <a:t>cách</a:t>
            </a:r>
            <a:r>
              <a:rPr lang="en-US" sz="2400" b="1" i="1" dirty="0">
                <a:solidFill>
                  <a:srgbClr val="0000CC"/>
                </a:solidFill>
              </a:rPr>
              <a:t> </a:t>
            </a:r>
            <a:r>
              <a:rPr lang="en-US" sz="2400" b="1" i="1" dirty="0" err="1">
                <a:solidFill>
                  <a:srgbClr val="0000CC"/>
                </a:solidFill>
              </a:rPr>
              <a:t>lãnh</a:t>
            </a:r>
            <a:r>
              <a:rPr lang="en-US" sz="2400" b="1" i="1" dirty="0">
                <a:solidFill>
                  <a:srgbClr val="0000CC"/>
                </a:solidFill>
              </a:rPr>
              <a:t> </a:t>
            </a:r>
            <a:r>
              <a:rPr lang="en-US" sz="2400" b="1" i="1" dirty="0" err="1">
                <a:solidFill>
                  <a:srgbClr val="0000CC"/>
                </a:solidFill>
              </a:rPr>
              <a:t>đạo</a:t>
            </a:r>
            <a:r>
              <a:rPr lang="en-US" sz="2400" b="1" i="1" dirty="0">
                <a:solidFill>
                  <a:srgbClr val="0000CC"/>
                </a:solidFill>
              </a:rPr>
              <a:t> </a:t>
            </a:r>
            <a:r>
              <a:rPr lang="en-US" sz="2400" b="1" i="1" dirty="0" err="1" smtClean="0">
                <a:solidFill>
                  <a:srgbClr val="0000CC"/>
                </a:solidFill>
              </a:rPr>
              <a:t>của</a:t>
            </a:r>
            <a:r>
              <a:rPr lang="en-US" sz="2400" b="1" i="1" dirty="0" smtClean="0">
                <a:solidFill>
                  <a:srgbClr val="0000CC"/>
                </a:solidFill>
              </a:rPr>
              <a:t> </a:t>
            </a:r>
            <a:r>
              <a:rPr lang="en-US" sz="2400" b="1" i="1" dirty="0" err="1" smtClean="0">
                <a:solidFill>
                  <a:srgbClr val="0000CC"/>
                </a:solidFill>
              </a:rPr>
              <a:t>người</a:t>
            </a:r>
            <a:r>
              <a:rPr lang="en-US" sz="2400" b="1" i="1" dirty="0" smtClean="0">
                <a:solidFill>
                  <a:srgbClr val="0000CC"/>
                </a:solidFill>
              </a:rPr>
              <a:t> </a:t>
            </a:r>
            <a:r>
              <a:rPr lang="en-US" sz="2400" b="1" i="1" dirty="0" err="1" smtClean="0">
                <a:solidFill>
                  <a:srgbClr val="0000CC"/>
                </a:solidFill>
              </a:rPr>
              <a:t>đứng</a:t>
            </a:r>
            <a:r>
              <a:rPr lang="en-US" sz="2400" b="1" i="1" dirty="0" smtClean="0">
                <a:solidFill>
                  <a:srgbClr val="0000CC"/>
                </a:solidFill>
              </a:rPr>
              <a:t> </a:t>
            </a:r>
            <a:r>
              <a:rPr lang="en-US" sz="2400" b="1" i="1" dirty="0" err="1" smtClean="0">
                <a:solidFill>
                  <a:srgbClr val="0000CC"/>
                </a:solidFill>
              </a:rPr>
              <a:t>đầu</a:t>
            </a:r>
            <a:r>
              <a:rPr lang="en-US" sz="2400" b="1" i="1" dirty="0" smtClean="0">
                <a:solidFill>
                  <a:srgbClr val="0000CC"/>
                </a:solidFill>
              </a:rPr>
              <a:t> </a:t>
            </a:r>
            <a:r>
              <a:rPr lang="en-US" sz="2400" dirty="0" err="1" smtClean="0">
                <a:solidFill>
                  <a:srgbClr val="0000CC"/>
                </a:solidFill>
              </a:rPr>
              <a:t>là</a:t>
            </a:r>
            <a:r>
              <a:rPr lang="en-US" sz="2400" dirty="0" smtClean="0">
                <a:solidFill>
                  <a:srgbClr val="0000CC"/>
                </a:solidFill>
              </a:rPr>
              <a:t> </a:t>
            </a:r>
            <a:r>
              <a:rPr lang="en-US" sz="2400" dirty="0" err="1">
                <a:solidFill>
                  <a:srgbClr val="0000CC"/>
                </a:solidFill>
              </a:rPr>
              <a:t>tổng</a:t>
            </a:r>
            <a:r>
              <a:rPr lang="en-US" sz="2400" dirty="0">
                <a:solidFill>
                  <a:srgbClr val="0000CC"/>
                </a:solidFill>
              </a:rPr>
              <a:t> </a:t>
            </a:r>
            <a:r>
              <a:rPr lang="en-US" sz="2400" dirty="0" err="1">
                <a:solidFill>
                  <a:srgbClr val="0000CC"/>
                </a:solidFill>
              </a:rPr>
              <a:t>hợp</a:t>
            </a:r>
            <a:r>
              <a:rPr lang="en-US" sz="2400" dirty="0">
                <a:solidFill>
                  <a:srgbClr val="0000CC"/>
                </a:solidFill>
              </a:rPr>
              <a:t> </a:t>
            </a:r>
            <a:r>
              <a:rPr lang="en-US" sz="2400" dirty="0" err="1">
                <a:solidFill>
                  <a:srgbClr val="0000CC"/>
                </a:solidFill>
              </a:rPr>
              <a:t>những</a:t>
            </a:r>
            <a:r>
              <a:rPr lang="en-US" sz="2400" dirty="0">
                <a:solidFill>
                  <a:srgbClr val="0000CC"/>
                </a:solidFill>
              </a:rPr>
              <a:t> </a:t>
            </a:r>
            <a:r>
              <a:rPr lang="en-US" sz="2400" dirty="0" err="1">
                <a:solidFill>
                  <a:srgbClr val="0000CC"/>
                </a:solidFill>
              </a:rPr>
              <a:t>biện</a:t>
            </a:r>
            <a:r>
              <a:rPr lang="en-US" sz="2400" dirty="0">
                <a:solidFill>
                  <a:srgbClr val="0000CC"/>
                </a:solidFill>
              </a:rPr>
              <a:t> </a:t>
            </a:r>
            <a:r>
              <a:rPr lang="en-US" sz="2400" dirty="0" err="1">
                <a:solidFill>
                  <a:srgbClr val="0000CC"/>
                </a:solidFill>
              </a:rPr>
              <a:t>pháp</a:t>
            </a:r>
            <a:r>
              <a:rPr lang="en-US" sz="2400" dirty="0">
                <a:solidFill>
                  <a:srgbClr val="0000CC"/>
                </a:solidFill>
              </a:rPr>
              <a:t>, </a:t>
            </a:r>
            <a:r>
              <a:rPr lang="en-US" sz="2400" dirty="0" err="1">
                <a:solidFill>
                  <a:srgbClr val="0000CC"/>
                </a:solidFill>
              </a:rPr>
              <a:t>phương</a:t>
            </a:r>
            <a:r>
              <a:rPr lang="en-US" sz="2400" dirty="0">
                <a:solidFill>
                  <a:srgbClr val="0000CC"/>
                </a:solidFill>
              </a:rPr>
              <a:t> </a:t>
            </a:r>
            <a:r>
              <a:rPr lang="en-US" sz="2400" dirty="0" err="1">
                <a:solidFill>
                  <a:srgbClr val="0000CC"/>
                </a:solidFill>
              </a:rPr>
              <a:t>pháp</a:t>
            </a:r>
            <a:r>
              <a:rPr lang="en-US" sz="2400" dirty="0">
                <a:solidFill>
                  <a:srgbClr val="0000CC"/>
                </a:solidFill>
              </a:rPr>
              <a:t> </a:t>
            </a:r>
            <a:r>
              <a:rPr lang="en-US" sz="2400" dirty="0" err="1">
                <a:solidFill>
                  <a:srgbClr val="0000CC"/>
                </a:solidFill>
              </a:rPr>
              <a:t>cách</a:t>
            </a:r>
            <a:r>
              <a:rPr lang="en-US" sz="2400" dirty="0">
                <a:solidFill>
                  <a:srgbClr val="0000CC"/>
                </a:solidFill>
              </a:rPr>
              <a:t> </a:t>
            </a:r>
            <a:r>
              <a:rPr lang="en-US" sz="2400" dirty="0" err="1">
                <a:solidFill>
                  <a:srgbClr val="0000CC"/>
                </a:solidFill>
              </a:rPr>
              <a:t>thức</a:t>
            </a:r>
            <a:r>
              <a:rPr lang="en-US" sz="2400" dirty="0">
                <a:solidFill>
                  <a:srgbClr val="0000CC"/>
                </a:solidFill>
              </a:rPr>
              <a:t> </a:t>
            </a:r>
            <a:r>
              <a:rPr lang="en-US" sz="2400" dirty="0" err="1">
                <a:solidFill>
                  <a:srgbClr val="0000CC"/>
                </a:solidFill>
              </a:rPr>
              <a:t>riêng</a:t>
            </a:r>
            <a:r>
              <a:rPr lang="en-US" sz="2400" dirty="0">
                <a:solidFill>
                  <a:srgbClr val="0000CC"/>
                </a:solidFill>
              </a:rPr>
              <a:t> </a:t>
            </a:r>
            <a:r>
              <a:rPr lang="en-US" sz="2400" dirty="0" err="1">
                <a:solidFill>
                  <a:srgbClr val="0000CC"/>
                </a:solidFill>
              </a:rPr>
              <a:t>mà</a:t>
            </a:r>
            <a:r>
              <a:rPr lang="en-US" sz="2400" dirty="0">
                <a:solidFill>
                  <a:srgbClr val="0000CC"/>
                </a:solidFill>
              </a:rPr>
              <a:t> </a:t>
            </a:r>
            <a:r>
              <a:rPr lang="en-US" sz="2400" dirty="0" err="1">
                <a:solidFill>
                  <a:srgbClr val="0000CC"/>
                </a:solidFill>
              </a:rPr>
              <a:t>người</a:t>
            </a:r>
            <a:r>
              <a:rPr lang="en-US" sz="2400" dirty="0">
                <a:solidFill>
                  <a:srgbClr val="0000CC"/>
                </a:solidFill>
              </a:rPr>
              <a:t> </a:t>
            </a:r>
            <a:r>
              <a:rPr lang="en-US" sz="2400" dirty="0" err="1">
                <a:solidFill>
                  <a:srgbClr val="0000CC"/>
                </a:solidFill>
              </a:rPr>
              <a:t>lãnh</a:t>
            </a:r>
            <a:r>
              <a:rPr lang="en-US" sz="2400" dirty="0">
                <a:solidFill>
                  <a:srgbClr val="0000CC"/>
                </a:solidFill>
              </a:rPr>
              <a:t> </a:t>
            </a:r>
            <a:r>
              <a:rPr lang="en-US" sz="2400" dirty="0" err="1">
                <a:solidFill>
                  <a:srgbClr val="0000CC"/>
                </a:solidFill>
              </a:rPr>
              <a:t>đạo</a:t>
            </a:r>
            <a:r>
              <a:rPr lang="en-US" sz="2400" dirty="0">
                <a:solidFill>
                  <a:srgbClr val="0000CC"/>
                </a:solidFill>
              </a:rPr>
              <a:t> </a:t>
            </a:r>
            <a:r>
              <a:rPr lang="en-US" sz="2400" dirty="0" err="1">
                <a:solidFill>
                  <a:srgbClr val="0000CC"/>
                </a:solidFill>
              </a:rPr>
              <a:t>hàng</a:t>
            </a:r>
            <a:r>
              <a:rPr lang="en-US" sz="2400" dirty="0">
                <a:solidFill>
                  <a:srgbClr val="0000CC"/>
                </a:solidFill>
              </a:rPr>
              <a:t> </a:t>
            </a:r>
            <a:r>
              <a:rPr lang="en-US" sz="2400" dirty="0" err="1">
                <a:solidFill>
                  <a:srgbClr val="0000CC"/>
                </a:solidFill>
              </a:rPr>
              <a:t>ngày</a:t>
            </a:r>
            <a:r>
              <a:rPr lang="en-US" sz="2400" dirty="0">
                <a:solidFill>
                  <a:srgbClr val="0000CC"/>
                </a:solidFill>
              </a:rPr>
              <a:t> </a:t>
            </a:r>
            <a:r>
              <a:rPr lang="en-US" sz="2400" dirty="0" err="1">
                <a:solidFill>
                  <a:srgbClr val="0000CC"/>
                </a:solidFill>
              </a:rPr>
              <a:t>sử</a:t>
            </a:r>
            <a:r>
              <a:rPr lang="en-US" sz="2400" dirty="0">
                <a:solidFill>
                  <a:srgbClr val="0000CC"/>
                </a:solidFill>
              </a:rPr>
              <a:t> </a:t>
            </a:r>
            <a:r>
              <a:rPr lang="en-US" sz="2400" dirty="0" err="1">
                <a:solidFill>
                  <a:srgbClr val="0000CC"/>
                </a:solidFill>
              </a:rPr>
              <a:t>dụng</a:t>
            </a:r>
            <a:r>
              <a:rPr lang="en-US" sz="2400" dirty="0">
                <a:solidFill>
                  <a:srgbClr val="0000CC"/>
                </a:solidFill>
              </a:rPr>
              <a:t> </a:t>
            </a:r>
            <a:r>
              <a:rPr lang="en-US" sz="2400" dirty="0" err="1">
                <a:solidFill>
                  <a:srgbClr val="0000CC"/>
                </a:solidFill>
              </a:rPr>
              <a:t>để</a:t>
            </a:r>
            <a:r>
              <a:rPr lang="en-US" sz="2400" dirty="0">
                <a:solidFill>
                  <a:srgbClr val="0000CC"/>
                </a:solidFill>
              </a:rPr>
              <a:t> </a:t>
            </a:r>
            <a:r>
              <a:rPr lang="en-US" sz="2400" dirty="0" err="1">
                <a:solidFill>
                  <a:srgbClr val="0000CC"/>
                </a:solidFill>
              </a:rPr>
              <a:t>thực</a:t>
            </a:r>
            <a:r>
              <a:rPr lang="en-US" sz="2400" dirty="0">
                <a:solidFill>
                  <a:srgbClr val="0000CC"/>
                </a:solidFill>
              </a:rPr>
              <a:t> </a:t>
            </a:r>
            <a:r>
              <a:rPr lang="en-US" sz="2400" dirty="0" err="1">
                <a:solidFill>
                  <a:srgbClr val="0000CC"/>
                </a:solidFill>
              </a:rPr>
              <a:t>hiện</a:t>
            </a:r>
            <a:r>
              <a:rPr lang="en-US" sz="2400" dirty="0">
                <a:solidFill>
                  <a:srgbClr val="0000CC"/>
                </a:solidFill>
              </a:rPr>
              <a:t> </a:t>
            </a:r>
            <a:r>
              <a:rPr lang="en-US" sz="2400" dirty="0" err="1">
                <a:solidFill>
                  <a:srgbClr val="0000CC"/>
                </a:solidFill>
              </a:rPr>
              <a:t>nhiệm</a:t>
            </a:r>
            <a:r>
              <a:rPr lang="en-US" sz="2400" dirty="0">
                <a:solidFill>
                  <a:srgbClr val="0000CC"/>
                </a:solidFill>
              </a:rPr>
              <a:t> </a:t>
            </a:r>
            <a:r>
              <a:rPr lang="en-US" sz="2400" dirty="0" err="1">
                <a:solidFill>
                  <a:srgbClr val="0000CC"/>
                </a:solidFill>
              </a:rPr>
              <a:t>vụ</a:t>
            </a:r>
            <a:r>
              <a:rPr lang="en-US" sz="2400" dirty="0">
                <a:solidFill>
                  <a:srgbClr val="0000CC"/>
                </a:solidFill>
              </a:rPr>
              <a:t>.   </a:t>
            </a:r>
          </a:p>
        </p:txBody>
      </p:sp>
      <p:sp>
        <p:nvSpPr>
          <p:cNvPr id="2" name="Slide Number Placeholder 1"/>
          <p:cNvSpPr>
            <a:spLocks noGrp="1"/>
          </p:cNvSpPr>
          <p:nvPr>
            <p:ph type="sldNum" sz="quarter" idx="12"/>
          </p:nvPr>
        </p:nvSpPr>
        <p:spPr/>
        <p:txBody>
          <a:bodyPr/>
          <a:lstStyle/>
          <a:p>
            <a:fld id="{CC760EA4-5A3C-416D-9EFA-D1A3B5B60B2E}" type="slidenum">
              <a:rPr lang="en-US" smtClean="0"/>
              <a:pPr/>
              <a:t>20</a:t>
            </a:fld>
            <a:endParaRPr lang="en-US"/>
          </a:p>
        </p:txBody>
      </p:sp>
    </p:spTree>
    <p:extLst>
      <p:ext uri="{BB962C8B-B14F-4D97-AF65-F5344CB8AC3E}">
        <p14:creationId xmlns:p14="http://schemas.microsoft.com/office/powerpoint/2010/main" val="594112209"/>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gray">
          <a:xfrm>
            <a:off x="164011" y="1398511"/>
            <a:ext cx="0" cy="4364650"/>
          </a:xfrm>
          <a:prstGeom prst="line">
            <a:avLst/>
          </a:prstGeom>
          <a:noFill/>
          <a:ln w="22225">
            <a:solidFill>
              <a:schemeClr val="tx2">
                <a:lumMod val="60000"/>
                <a:lumOff val="4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a:spLocks noChangeArrowheads="1"/>
          </p:cNvSpPr>
          <p:nvPr/>
        </p:nvSpPr>
        <p:spPr bwMode="auto">
          <a:xfrm>
            <a:off x="152401" y="1391722"/>
            <a:ext cx="34289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0066"/>
              </a:buClr>
              <a:buSzPct val="75000"/>
            </a:pPr>
            <a:r>
              <a:rPr lang="en-US" dirty="0">
                <a:solidFill>
                  <a:srgbClr val="FF0000"/>
                </a:solidFill>
              </a:rPr>
              <a:t> </a:t>
            </a:r>
            <a:r>
              <a:rPr lang="en-US" sz="2000" dirty="0" err="1" smtClean="0">
                <a:solidFill>
                  <a:srgbClr val="800000"/>
                </a:solidFill>
              </a:rPr>
              <a:t>Q</a:t>
            </a:r>
            <a:r>
              <a:rPr lang="en-US" sz="2000" i="1" dirty="0" err="1" smtClean="0">
                <a:solidFill>
                  <a:srgbClr val="800000"/>
                </a:solidFill>
              </a:rPr>
              <a:t>uyết</a:t>
            </a:r>
            <a:r>
              <a:rPr lang="en-US" sz="2000" i="1" dirty="0" smtClean="0">
                <a:solidFill>
                  <a:srgbClr val="800000"/>
                </a:solidFill>
              </a:rPr>
              <a:t> </a:t>
            </a:r>
            <a:r>
              <a:rPr lang="en-US" sz="2000" i="1" dirty="0" err="1">
                <a:solidFill>
                  <a:srgbClr val="800000"/>
                </a:solidFill>
              </a:rPr>
              <a:t>định</a:t>
            </a:r>
            <a:r>
              <a:rPr lang="en-US" sz="2000" i="1" dirty="0">
                <a:solidFill>
                  <a:srgbClr val="800000"/>
                </a:solidFill>
              </a:rPr>
              <a:t> </a:t>
            </a:r>
            <a:r>
              <a:rPr lang="en-US" sz="2000" i="1" dirty="0" err="1">
                <a:solidFill>
                  <a:srgbClr val="800000"/>
                </a:solidFill>
              </a:rPr>
              <a:t>những</a:t>
            </a:r>
            <a:r>
              <a:rPr lang="en-US" sz="2000" i="1" dirty="0">
                <a:solidFill>
                  <a:srgbClr val="800000"/>
                </a:solidFill>
              </a:rPr>
              <a:t> </a:t>
            </a:r>
            <a:r>
              <a:rPr lang="en-US" sz="2000" i="1" dirty="0" err="1">
                <a:solidFill>
                  <a:srgbClr val="800000"/>
                </a:solidFill>
              </a:rPr>
              <a:t>vấn</a:t>
            </a:r>
            <a:r>
              <a:rPr lang="en-US" sz="2000" i="1" dirty="0">
                <a:solidFill>
                  <a:srgbClr val="800000"/>
                </a:solidFill>
              </a:rPr>
              <a:t> </a:t>
            </a:r>
            <a:r>
              <a:rPr lang="en-US" sz="2000" i="1" dirty="0" err="1">
                <a:solidFill>
                  <a:srgbClr val="800000"/>
                </a:solidFill>
              </a:rPr>
              <a:t>đề</a:t>
            </a:r>
            <a:r>
              <a:rPr lang="en-US" sz="2000" i="1" dirty="0">
                <a:solidFill>
                  <a:srgbClr val="800000"/>
                </a:solidFill>
              </a:rPr>
              <a:t> </a:t>
            </a:r>
            <a:r>
              <a:rPr lang="en-US" sz="2000" i="1" dirty="0" err="1">
                <a:solidFill>
                  <a:srgbClr val="800000"/>
                </a:solidFill>
              </a:rPr>
              <a:t>quan</a:t>
            </a:r>
            <a:r>
              <a:rPr lang="en-US" sz="2000" i="1" dirty="0">
                <a:solidFill>
                  <a:srgbClr val="800000"/>
                </a:solidFill>
              </a:rPr>
              <a:t> </a:t>
            </a:r>
            <a:r>
              <a:rPr lang="en-US" sz="2000" i="1" dirty="0" err="1">
                <a:solidFill>
                  <a:srgbClr val="800000"/>
                </a:solidFill>
              </a:rPr>
              <a:t>trọng</a:t>
            </a:r>
            <a:r>
              <a:rPr lang="en-US" sz="2000" i="1" dirty="0">
                <a:solidFill>
                  <a:srgbClr val="800000"/>
                </a:solidFill>
              </a:rPr>
              <a:t>, </a:t>
            </a:r>
            <a:r>
              <a:rPr lang="en-US" sz="2000" i="1" dirty="0" err="1">
                <a:solidFill>
                  <a:srgbClr val="800000"/>
                </a:solidFill>
              </a:rPr>
              <a:t>chứ</a:t>
            </a:r>
            <a:r>
              <a:rPr lang="en-US" sz="2000" i="1" dirty="0">
                <a:solidFill>
                  <a:srgbClr val="800000"/>
                </a:solidFill>
              </a:rPr>
              <a:t> </a:t>
            </a:r>
            <a:r>
              <a:rPr lang="en-US" sz="2000" i="1" dirty="0" err="1">
                <a:solidFill>
                  <a:srgbClr val="800000"/>
                </a:solidFill>
              </a:rPr>
              <a:t>không</a:t>
            </a:r>
            <a:r>
              <a:rPr lang="en-US" sz="2000" i="1" dirty="0">
                <a:solidFill>
                  <a:srgbClr val="800000"/>
                </a:solidFill>
              </a:rPr>
              <a:t> </a:t>
            </a:r>
            <a:r>
              <a:rPr lang="en-US" sz="2000" i="1" dirty="0" err="1">
                <a:solidFill>
                  <a:srgbClr val="800000"/>
                </a:solidFill>
              </a:rPr>
              <a:t>phải</a:t>
            </a:r>
            <a:r>
              <a:rPr lang="en-US" sz="2000" i="1" dirty="0">
                <a:solidFill>
                  <a:srgbClr val="800000"/>
                </a:solidFill>
              </a:rPr>
              <a:t> </a:t>
            </a:r>
            <a:r>
              <a:rPr lang="en-US" sz="2000" i="1" dirty="0" err="1">
                <a:solidFill>
                  <a:srgbClr val="800000"/>
                </a:solidFill>
              </a:rPr>
              <a:t>giải</a:t>
            </a:r>
            <a:r>
              <a:rPr lang="en-US" sz="2000" i="1" dirty="0">
                <a:solidFill>
                  <a:srgbClr val="800000"/>
                </a:solidFill>
              </a:rPr>
              <a:t> </a:t>
            </a:r>
            <a:r>
              <a:rPr lang="en-US" sz="2000" i="1" dirty="0" err="1">
                <a:solidFill>
                  <a:srgbClr val="800000"/>
                </a:solidFill>
              </a:rPr>
              <a:t>quyết</a:t>
            </a:r>
            <a:r>
              <a:rPr lang="en-US" sz="2000" i="1" dirty="0">
                <a:solidFill>
                  <a:srgbClr val="800000"/>
                </a:solidFill>
              </a:rPr>
              <a:t> </a:t>
            </a:r>
            <a:r>
              <a:rPr lang="en-US" sz="2000" i="1" dirty="0" err="1">
                <a:solidFill>
                  <a:srgbClr val="800000"/>
                </a:solidFill>
              </a:rPr>
              <a:t>những</a:t>
            </a:r>
            <a:r>
              <a:rPr lang="en-US" sz="2000" i="1" dirty="0">
                <a:solidFill>
                  <a:srgbClr val="800000"/>
                </a:solidFill>
              </a:rPr>
              <a:t> </a:t>
            </a:r>
            <a:r>
              <a:rPr lang="en-US" sz="2000" i="1" dirty="0" err="1">
                <a:solidFill>
                  <a:srgbClr val="800000"/>
                </a:solidFill>
              </a:rPr>
              <a:t>vấn</a:t>
            </a:r>
            <a:r>
              <a:rPr lang="en-US" sz="2000" i="1" dirty="0">
                <a:solidFill>
                  <a:srgbClr val="800000"/>
                </a:solidFill>
              </a:rPr>
              <a:t> </a:t>
            </a:r>
            <a:r>
              <a:rPr lang="en-US" sz="2000" i="1" dirty="0" err="1">
                <a:solidFill>
                  <a:srgbClr val="800000"/>
                </a:solidFill>
              </a:rPr>
              <a:t>đề</a:t>
            </a:r>
            <a:r>
              <a:rPr lang="en-US" sz="2000" i="1" dirty="0">
                <a:solidFill>
                  <a:srgbClr val="800000"/>
                </a:solidFill>
              </a:rPr>
              <a:t> </a:t>
            </a:r>
            <a:r>
              <a:rPr lang="en-US" sz="2000" i="1" dirty="0" err="1">
                <a:solidFill>
                  <a:srgbClr val="800000"/>
                </a:solidFill>
              </a:rPr>
              <a:t>vụn</a:t>
            </a:r>
            <a:r>
              <a:rPr lang="en-US" sz="2000" i="1" dirty="0">
                <a:solidFill>
                  <a:srgbClr val="800000"/>
                </a:solidFill>
              </a:rPr>
              <a:t> </a:t>
            </a:r>
            <a:r>
              <a:rPr lang="en-US" sz="2000" i="1" dirty="0" err="1">
                <a:solidFill>
                  <a:srgbClr val="800000"/>
                </a:solidFill>
              </a:rPr>
              <a:t>vặt</a:t>
            </a:r>
            <a:r>
              <a:rPr lang="en-US" sz="2000" i="1" dirty="0">
                <a:solidFill>
                  <a:srgbClr val="800000"/>
                </a:solidFill>
              </a:rPr>
              <a:t>.</a:t>
            </a:r>
            <a:r>
              <a:rPr lang="en-US" sz="2000" dirty="0">
                <a:solidFill>
                  <a:srgbClr val="800000"/>
                </a:solidFill>
              </a:rPr>
              <a:t> </a:t>
            </a:r>
          </a:p>
        </p:txBody>
      </p:sp>
      <p:sp>
        <p:nvSpPr>
          <p:cNvPr id="6" name="Rectangle 5"/>
          <p:cNvSpPr>
            <a:spLocks noChangeArrowheads="1"/>
          </p:cNvSpPr>
          <p:nvPr/>
        </p:nvSpPr>
        <p:spPr bwMode="auto">
          <a:xfrm>
            <a:off x="189503" y="3612986"/>
            <a:ext cx="36178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FF0000"/>
                </a:solidFill>
              </a:rPr>
              <a:t> </a:t>
            </a:r>
            <a:r>
              <a:rPr lang="en-US" sz="2000" i="1" dirty="0" err="1" smtClean="0">
                <a:solidFill>
                  <a:srgbClr val="002060"/>
                </a:solidFill>
              </a:rPr>
              <a:t>Phải</a:t>
            </a:r>
            <a:r>
              <a:rPr lang="en-US" sz="2000" i="1" dirty="0" smtClean="0">
                <a:solidFill>
                  <a:srgbClr val="002060"/>
                </a:solidFill>
              </a:rPr>
              <a:t> </a:t>
            </a:r>
            <a:r>
              <a:rPr lang="en-US" sz="2000" i="1" dirty="0" err="1">
                <a:solidFill>
                  <a:srgbClr val="002060"/>
                </a:solidFill>
              </a:rPr>
              <a:t>giữ</a:t>
            </a:r>
            <a:r>
              <a:rPr lang="en-US" sz="2000" i="1" dirty="0">
                <a:solidFill>
                  <a:srgbClr val="002060"/>
                </a:solidFill>
              </a:rPr>
              <a:t> </a:t>
            </a:r>
            <a:r>
              <a:rPr lang="en-US" sz="2000" i="1" dirty="0" err="1">
                <a:solidFill>
                  <a:srgbClr val="002060"/>
                </a:solidFill>
              </a:rPr>
              <a:t>vững</a:t>
            </a:r>
            <a:r>
              <a:rPr lang="en-US" sz="2000" i="1" dirty="0">
                <a:solidFill>
                  <a:srgbClr val="002060"/>
                </a:solidFill>
              </a:rPr>
              <a:t> </a:t>
            </a:r>
            <a:r>
              <a:rPr lang="en-US" sz="2000" i="1" dirty="0" err="1">
                <a:solidFill>
                  <a:srgbClr val="002060"/>
                </a:solidFill>
              </a:rPr>
              <a:t>nguyên</a:t>
            </a:r>
            <a:r>
              <a:rPr lang="en-US" sz="2000" i="1" dirty="0">
                <a:solidFill>
                  <a:srgbClr val="002060"/>
                </a:solidFill>
              </a:rPr>
              <a:t> </a:t>
            </a:r>
            <a:r>
              <a:rPr lang="en-US" sz="2000" i="1" dirty="0" err="1">
                <a:solidFill>
                  <a:srgbClr val="002060"/>
                </a:solidFill>
              </a:rPr>
              <a:t>tắc</a:t>
            </a:r>
            <a:r>
              <a:rPr lang="en-US" sz="2000" i="1" dirty="0">
                <a:solidFill>
                  <a:srgbClr val="002060"/>
                </a:solidFill>
              </a:rPr>
              <a:t>.</a:t>
            </a:r>
          </a:p>
        </p:txBody>
      </p:sp>
      <p:sp>
        <p:nvSpPr>
          <p:cNvPr id="7" name="Rectangle 6"/>
          <p:cNvSpPr>
            <a:spLocks noChangeArrowheads="1"/>
          </p:cNvSpPr>
          <p:nvPr/>
        </p:nvSpPr>
        <p:spPr bwMode="auto">
          <a:xfrm>
            <a:off x="189503" y="4146386"/>
            <a:ext cx="37198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0066"/>
              </a:buClr>
              <a:buSzPct val="75000"/>
            </a:pPr>
            <a:r>
              <a:rPr lang="en-US" dirty="0">
                <a:solidFill>
                  <a:srgbClr val="CC0099"/>
                </a:solidFill>
              </a:rPr>
              <a:t> </a:t>
            </a:r>
            <a:r>
              <a:rPr lang="en-US" sz="2000" dirty="0" err="1" smtClean="0">
                <a:solidFill>
                  <a:srgbClr val="000099"/>
                </a:solidFill>
              </a:rPr>
              <a:t>Phải</a:t>
            </a:r>
            <a:r>
              <a:rPr lang="en-US" sz="2000" dirty="0" smtClean="0">
                <a:solidFill>
                  <a:srgbClr val="000099"/>
                </a:solidFill>
              </a:rPr>
              <a:t> </a:t>
            </a:r>
            <a:r>
              <a:rPr lang="en-US" sz="2000" dirty="0" err="1" smtClean="0">
                <a:solidFill>
                  <a:srgbClr val="000099"/>
                </a:solidFill>
              </a:rPr>
              <a:t>dùng</a:t>
            </a:r>
            <a:r>
              <a:rPr lang="en-US" sz="2000" dirty="0" smtClean="0">
                <a:solidFill>
                  <a:srgbClr val="000099"/>
                </a:solidFill>
              </a:rPr>
              <a:t> </a:t>
            </a:r>
            <a:r>
              <a:rPr lang="en-US" sz="2000" dirty="0" err="1" smtClean="0">
                <a:solidFill>
                  <a:srgbClr val="000099"/>
                </a:solidFill>
              </a:rPr>
              <a:t>người</a:t>
            </a:r>
            <a:r>
              <a:rPr lang="en-US" sz="2000" dirty="0" smtClean="0">
                <a:solidFill>
                  <a:srgbClr val="000099"/>
                </a:solidFill>
              </a:rPr>
              <a:t> </a:t>
            </a:r>
            <a:r>
              <a:rPr lang="en-US" sz="2000" dirty="0" err="1" smtClean="0">
                <a:solidFill>
                  <a:srgbClr val="000099"/>
                </a:solidFill>
              </a:rPr>
              <a:t>cho</a:t>
            </a:r>
            <a:r>
              <a:rPr lang="en-US" sz="2000" dirty="0" smtClean="0">
                <a:solidFill>
                  <a:srgbClr val="000099"/>
                </a:solidFill>
              </a:rPr>
              <a:t> </a:t>
            </a:r>
            <a:r>
              <a:rPr lang="en-US" sz="2000" dirty="0" err="1" smtClean="0">
                <a:solidFill>
                  <a:srgbClr val="000099"/>
                </a:solidFill>
              </a:rPr>
              <a:t>đúng</a:t>
            </a:r>
            <a:r>
              <a:rPr lang="en-US" sz="2000" dirty="0" smtClean="0">
                <a:solidFill>
                  <a:srgbClr val="000099"/>
                </a:solidFill>
              </a:rPr>
              <a:t>, </a:t>
            </a:r>
            <a:r>
              <a:rPr lang="en-US" sz="2000" dirty="0" err="1" smtClean="0">
                <a:solidFill>
                  <a:srgbClr val="000099"/>
                </a:solidFill>
              </a:rPr>
              <a:t>phân</a:t>
            </a:r>
            <a:r>
              <a:rPr lang="en-US" sz="2000" dirty="0" smtClean="0">
                <a:solidFill>
                  <a:srgbClr val="000099"/>
                </a:solidFill>
              </a:rPr>
              <a:t> </a:t>
            </a:r>
            <a:r>
              <a:rPr lang="en-US" sz="2000" dirty="0" err="1" smtClean="0">
                <a:solidFill>
                  <a:srgbClr val="000099"/>
                </a:solidFill>
              </a:rPr>
              <a:t>phối</a:t>
            </a:r>
            <a:r>
              <a:rPr lang="en-US" sz="2000" dirty="0" smtClean="0">
                <a:solidFill>
                  <a:srgbClr val="000099"/>
                </a:solidFill>
              </a:rPr>
              <a:t> </a:t>
            </a:r>
            <a:r>
              <a:rPr lang="en-US" sz="2000" dirty="0" err="1" smtClean="0">
                <a:solidFill>
                  <a:srgbClr val="000099"/>
                </a:solidFill>
              </a:rPr>
              <a:t>cán</a:t>
            </a:r>
            <a:r>
              <a:rPr lang="en-US" sz="2000" dirty="0" smtClean="0">
                <a:solidFill>
                  <a:srgbClr val="000099"/>
                </a:solidFill>
              </a:rPr>
              <a:t> </a:t>
            </a:r>
            <a:r>
              <a:rPr lang="en-US" sz="2000" dirty="0" err="1" smtClean="0">
                <a:solidFill>
                  <a:srgbClr val="000099"/>
                </a:solidFill>
              </a:rPr>
              <a:t>bộ</a:t>
            </a:r>
            <a:r>
              <a:rPr lang="en-US" sz="2000" dirty="0" smtClean="0">
                <a:solidFill>
                  <a:srgbClr val="000099"/>
                </a:solidFill>
              </a:rPr>
              <a:t> </a:t>
            </a:r>
            <a:r>
              <a:rPr lang="en-US" sz="2000" dirty="0" err="1" smtClean="0">
                <a:solidFill>
                  <a:srgbClr val="000099"/>
                </a:solidFill>
              </a:rPr>
              <a:t>đúng</a:t>
            </a:r>
            <a:r>
              <a:rPr lang="en-US" sz="2000" dirty="0" smtClean="0">
                <a:solidFill>
                  <a:srgbClr val="000099"/>
                </a:solidFill>
              </a:rPr>
              <a:t> </a:t>
            </a:r>
            <a:r>
              <a:rPr lang="en-US" sz="2000" dirty="0" err="1" smtClean="0">
                <a:solidFill>
                  <a:srgbClr val="000099"/>
                </a:solidFill>
              </a:rPr>
              <a:t>người</a:t>
            </a:r>
            <a:r>
              <a:rPr lang="en-US" sz="2000" dirty="0" smtClean="0">
                <a:solidFill>
                  <a:srgbClr val="000099"/>
                </a:solidFill>
              </a:rPr>
              <a:t>, </a:t>
            </a:r>
            <a:r>
              <a:rPr lang="en-US" sz="2000" dirty="0" err="1" smtClean="0">
                <a:solidFill>
                  <a:srgbClr val="000099"/>
                </a:solidFill>
              </a:rPr>
              <a:t>đúng</a:t>
            </a:r>
            <a:r>
              <a:rPr lang="en-US" sz="2000" dirty="0" smtClean="0">
                <a:solidFill>
                  <a:srgbClr val="000099"/>
                </a:solidFill>
              </a:rPr>
              <a:t> </a:t>
            </a:r>
            <a:r>
              <a:rPr lang="en-US" sz="2000" dirty="0" err="1" smtClean="0">
                <a:solidFill>
                  <a:srgbClr val="000099"/>
                </a:solidFill>
              </a:rPr>
              <a:t>chổ</a:t>
            </a:r>
            <a:r>
              <a:rPr lang="en-US" sz="2000" dirty="0" smtClean="0">
                <a:solidFill>
                  <a:srgbClr val="000099"/>
                </a:solidFill>
              </a:rPr>
              <a:t>. </a:t>
            </a:r>
            <a:endParaRPr lang="en-US" sz="2000" dirty="0">
              <a:solidFill>
                <a:srgbClr val="000099"/>
              </a:solidFill>
            </a:endParaRPr>
          </a:p>
        </p:txBody>
      </p:sp>
      <p:sp>
        <p:nvSpPr>
          <p:cNvPr id="12" name="Oval 43"/>
          <p:cNvSpPr>
            <a:spLocks noChangeArrowheads="1"/>
          </p:cNvSpPr>
          <p:nvPr/>
        </p:nvSpPr>
        <p:spPr bwMode="gray">
          <a:xfrm>
            <a:off x="76200" y="3699375"/>
            <a:ext cx="161459" cy="161448"/>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13" name="Oval 46"/>
          <p:cNvSpPr>
            <a:spLocks noChangeArrowheads="1"/>
          </p:cNvSpPr>
          <p:nvPr/>
        </p:nvSpPr>
        <p:spPr bwMode="gray">
          <a:xfrm>
            <a:off x="76200" y="4229943"/>
            <a:ext cx="161459" cy="161448"/>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grpSp>
        <p:nvGrpSpPr>
          <p:cNvPr id="14" name="Group 48"/>
          <p:cNvGrpSpPr>
            <a:grpSpLocks/>
          </p:cNvGrpSpPr>
          <p:nvPr/>
        </p:nvGrpSpPr>
        <p:grpSpPr bwMode="auto">
          <a:xfrm>
            <a:off x="3811600" y="488369"/>
            <a:ext cx="3128616" cy="5883910"/>
            <a:chOff x="333" y="479"/>
            <a:chExt cx="2209" cy="4478"/>
          </a:xfrm>
        </p:grpSpPr>
        <p:sp>
          <p:nvSpPr>
            <p:cNvPr id="15" name="Line 3"/>
            <p:cNvSpPr>
              <a:spLocks noChangeShapeType="1"/>
            </p:cNvSpPr>
            <p:nvPr/>
          </p:nvSpPr>
          <p:spPr bwMode="gray">
            <a:xfrm flipH="1">
              <a:off x="398" y="479"/>
              <a:ext cx="4" cy="4478"/>
            </a:xfrm>
            <a:prstGeom prst="line">
              <a:avLst/>
            </a:prstGeom>
            <a:noFill/>
            <a:ln w="25400">
              <a:solidFill>
                <a:srgbClr val="00800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Oval 10"/>
            <p:cNvSpPr>
              <a:spLocks noChangeArrowheads="1"/>
            </p:cNvSpPr>
            <p:nvPr/>
          </p:nvSpPr>
          <p:spPr bwMode="gray">
            <a:xfrm>
              <a:off x="500" y="1475"/>
              <a:ext cx="1792" cy="1806"/>
            </a:xfrm>
            <a:prstGeom prst="ellipse">
              <a:avLst/>
            </a:prstGeom>
            <a:noFill/>
            <a:ln w="9525">
              <a:solidFill>
                <a:srgbClr val="B2B2B2">
                  <a:alpha val="50000"/>
                </a:srgbClr>
              </a:solidFill>
              <a:round/>
              <a:headEnd/>
              <a:tailE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 name="Group 11"/>
            <p:cNvGrpSpPr>
              <a:grpSpLocks/>
            </p:cNvGrpSpPr>
            <p:nvPr/>
          </p:nvGrpSpPr>
          <p:grpSpPr bwMode="auto">
            <a:xfrm>
              <a:off x="643" y="1632"/>
              <a:ext cx="1499" cy="1528"/>
              <a:chOff x="579" y="1589"/>
              <a:chExt cx="1359" cy="1358"/>
            </a:xfrm>
          </p:grpSpPr>
          <p:sp>
            <p:nvSpPr>
              <p:cNvPr id="57" name="Oval 12"/>
              <p:cNvSpPr>
                <a:spLocks noChangeArrowheads="1"/>
              </p:cNvSpPr>
              <p:nvPr/>
            </p:nvSpPr>
            <p:spPr bwMode="gray">
              <a:xfrm>
                <a:off x="579" y="1589"/>
                <a:ext cx="1359" cy="1358"/>
              </a:xfrm>
              <a:prstGeom prst="ellipse">
                <a:avLst/>
              </a:prstGeom>
              <a:gradFill rotWithShape="1">
                <a:gsLst>
                  <a:gs pos="0">
                    <a:schemeClr val="tx2">
                      <a:gamma/>
                      <a:tint val="10980"/>
                      <a:invGamma/>
                    </a:schemeClr>
                  </a:gs>
                  <a:gs pos="100000">
                    <a:schemeClr val="tx2"/>
                  </a:gs>
                </a:gsLst>
                <a:lin ang="2700000" scaled="1"/>
              </a:gradFill>
              <a:ln w="38100">
                <a:solidFill>
                  <a:srgbClr val="F8F8F8"/>
                </a:solidFill>
                <a:round/>
                <a:headEnd/>
                <a:tailEnd/>
              </a:ln>
              <a:effectLst>
                <a:outerShdw dist="45791" dir="3378596" algn="ctr" rotWithShape="0">
                  <a:srgbClr val="5F5F5F">
                    <a:alpha val="50000"/>
                  </a:srgbClr>
                </a:outerShdw>
              </a:effectLst>
            </p:spPr>
            <p:txBody>
              <a:bodyPr wrap="none" anchor="ctr"/>
              <a:lstStyle/>
              <a:p>
                <a:endParaRPr lang="en-US"/>
              </a:p>
            </p:txBody>
          </p:sp>
          <p:sp>
            <p:nvSpPr>
              <p:cNvPr id="58" name="Oval 13"/>
              <p:cNvSpPr>
                <a:spLocks noChangeArrowheads="1"/>
              </p:cNvSpPr>
              <p:nvPr/>
            </p:nvSpPr>
            <p:spPr bwMode="gray">
              <a:xfrm>
                <a:off x="635" y="1642"/>
                <a:ext cx="1245" cy="1246"/>
              </a:xfrm>
              <a:prstGeom prst="ellipse">
                <a:avLst/>
              </a:prstGeom>
              <a:gradFill rotWithShape="1">
                <a:gsLst>
                  <a:gs pos="0">
                    <a:schemeClr val="accent1"/>
                  </a:gs>
                  <a:gs pos="100000">
                    <a:schemeClr val="accent1">
                      <a:gamma/>
                      <a:tint val="53725"/>
                      <a:invGamma/>
                    </a:schemeClr>
                  </a:gs>
                </a:gsLst>
                <a:lin ang="2700000" scaled="1"/>
              </a:grad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headEnd/>
                    <a:tailEnd/>
                  </a14:hiddenLine>
                </a:ext>
              </a:extLst>
            </p:spPr>
            <p:txBody>
              <a:bodyPr wrap="none" anchor="ctr"/>
              <a:lstStyle/>
              <a:p>
                <a:endParaRPr lang="en-US"/>
              </a:p>
            </p:txBody>
          </p:sp>
          <p:sp>
            <p:nvSpPr>
              <p:cNvPr id="59" name="Oval 14"/>
              <p:cNvSpPr>
                <a:spLocks noChangeArrowheads="1"/>
              </p:cNvSpPr>
              <p:nvPr/>
            </p:nvSpPr>
            <p:spPr bwMode="gray">
              <a:xfrm>
                <a:off x="865" y="1880"/>
                <a:ext cx="797" cy="798"/>
              </a:xfrm>
              <a:prstGeom prst="ellipse">
                <a:avLst/>
              </a:prstGeom>
              <a:gradFill rotWithShape="1">
                <a:gsLst>
                  <a:gs pos="0">
                    <a:schemeClr val="accent1">
                      <a:gamma/>
                      <a:shade val="69804"/>
                      <a:invGamma/>
                    </a:schemeClr>
                  </a:gs>
                  <a:gs pos="100000">
                    <a:schemeClr val="accent1"/>
                  </a:gs>
                </a:gsLst>
                <a:lin ang="5400000" scaled="1"/>
              </a:gradFill>
              <a:ln>
                <a:noFill/>
              </a:ln>
              <a:effectLst/>
              <a:extLst>
                <a:ext uri="{91240B29-F687-4F45-9708-019B960494DF}">
                  <a14:hiddenLine xmlns:a14="http://schemas.microsoft.com/office/drawing/2010/main" w="9525">
                    <a:solidFill>
                      <a:srgbClr val="B2B2B2"/>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grpSp>
        <p:sp>
          <p:nvSpPr>
            <p:cNvPr id="24" name="Oval 15"/>
            <p:cNvSpPr>
              <a:spLocks noChangeArrowheads="1"/>
            </p:cNvSpPr>
            <p:nvPr/>
          </p:nvSpPr>
          <p:spPr bwMode="auto">
            <a:xfrm>
              <a:off x="389" y="1359"/>
              <a:ext cx="2026" cy="2045"/>
            </a:xfrm>
            <a:prstGeom prst="ellipse">
              <a:avLst/>
            </a:prstGeom>
            <a:noFill/>
            <a:ln w="19050">
              <a:solidFill>
                <a:srgbClr val="B2B2B2">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6"/>
            <p:cNvSpPr>
              <a:spLocks noChangeShapeType="1"/>
            </p:cNvSpPr>
            <p:nvPr/>
          </p:nvSpPr>
          <p:spPr bwMode="gray">
            <a:xfrm>
              <a:off x="472" y="2386"/>
              <a:ext cx="1850" cy="0"/>
            </a:xfrm>
            <a:prstGeom prst="line">
              <a:avLst/>
            </a:prstGeom>
            <a:noFill/>
            <a:ln w="12700">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7"/>
            <p:cNvSpPr>
              <a:spLocks noChangeShapeType="1"/>
            </p:cNvSpPr>
            <p:nvPr/>
          </p:nvSpPr>
          <p:spPr bwMode="gray">
            <a:xfrm>
              <a:off x="1397" y="1090"/>
              <a:ext cx="0" cy="2589"/>
            </a:xfrm>
            <a:prstGeom prst="line">
              <a:avLst/>
            </a:prstGeom>
            <a:noFill/>
            <a:ln w="12700">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 name="Group 18"/>
            <p:cNvGrpSpPr>
              <a:grpSpLocks/>
            </p:cNvGrpSpPr>
            <p:nvPr/>
          </p:nvGrpSpPr>
          <p:grpSpPr bwMode="auto">
            <a:xfrm>
              <a:off x="1761" y="1354"/>
              <a:ext cx="194" cy="194"/>
              <a:chOff x="2940" y="2220"/>
              <a:chExt cx="238" cy="238"/>
            </a:xfrm>
          </p:grpSpPr>
          <p:sp>
            <p:nvSpPr>
              <p:cNvPr id="55" name="Oval 19"/>
              <p:cNvSpPr>
                <a:spLocks noChangeArrowheads="1"/>
              </p:cNvSpPr>
              <p:nvPr/>
            </p:nvSpPr>
            <p:spPr bwMode="gray">
              <a:xfrm>
                <a:off x="2940" y="2220"/>
                <a:ext cx="238" cy="238"/>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56" name="Oval 20"/>
              <p:cNvSpPr>
                <a:spLocks noChangeArrowheads="1"/>
              </p:cNvSpPr>
              <p:nvPr/>
            </p:nvSpPr>
            <p:spPr bwMode="gray">
              <a:xfrm>
                <a:off x="2949" y="2220"/>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grpSp>
        <p:sp>
          <p:nvSpPr>
            <p:cNvPr id="33" name="Text Box 26"/>
            <p:cNvSpPr txBox="1">
              <a:spLocks noChangeArrowheads="1"/>
            </p:cNvSpPr>
            <p:nvPr/>
          </p:nvSpPr>
          <p:spPr bwMode="gray">
            <a:xfrm>
              <a:off x="816" y="1969"/>
              <a:ext cx="1150" cy="914"/>
            </a:xfrm>
            <a:prstGeom prst="rect">
              <a:avLst/>
            </a:prstGeom>
            <a:noFill/>
            <a:ln>
              <a:noFill/>
            </a:ln>
            <a:effectLst>
              <a:outerShdw dist="28398" dir="1593903" algn="ctr" rotWithShape="0">
                <a:srgbClr val="1C1C1C"/>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en-US" sz="2400" b="1" dirty="0">
                  <a:solidFill>
                    <a:srgbClr val="FFFF00"/>
                  </a:solidFill>
                  <a:latin typeface="Times New Roman" pitchFamily="18" charset="0"/>
                </a:rPr>
                <a:t>5 </a:t>
              </a:r>
              <a:r>
                <a:rPr lang="en-US" sz="2400" b="1" dirty="0" err="1">
                  <a:solidFill>
                    <a:srgbClr val="FFFF00"/>
                  </a:solidFill>
                  <a:latin typeface="Times New Roman" pitchFamily="18" charset="0"/>
                </a:rPr>
                <a:t>nguyên</a:t>
              </a:r>
              <a:r>
                <a:rPr lang="en-US" sz="2400" b="1" dirty="0">
                  <a:solidFill>
                    <a:srgbClr val="FFFF00"/>
                  </a:solidFill>
                  <a:latin typeface="Times New Roman" pitchFamily="18" charset="0"/>
                </a:rPr>
                <a:t> </a:t>
              </a:r>
              <a:r>
                <a:rPr lang="en-US" sz="2400" b="1" dirty="0" err="1">
                  <a:solidFill>
                    <a:srgbClr val="FFFF00"/>
                  </a:solidFill>
                  <a:latin typeface="Times New Roman" pitchFamily="18" charset="0"/>
                </a:rPr>
                <a:t>tắc</a:t>
              </a:r>
              <a:r>
                <a:rPr lang="en-US" sz="2400" b="1" dirty="0">
                  <a:solidFill>
                    <a:srgbClr val="FFFF00"/>
                  </a:solidFill>
                  <a:latin typeface="Times New Roman" pitchFamily="18" charset="0"/>
                </a:rPr>
                <a:t> </a:t>
              </a:r>
              <a:r>
                <a:rPr lang="en-US" sz="2400" b="1" dirty="0" err="1" smtClean="0">
                  <a:solidFill>
                    <a:srgbClr val="FFFF00"/>
                  </a:solidFill>
                  <a:latin typeface="Times New Roman" pitchFamily="18" charset="0"/>
                </a:rPr>
                <a:t>để</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lãnh</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đạo</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tốt</a:t>
              </a:r>
              <a:r>
                <a:rPr lang="en-US" sz="2400" b="1" dirty="0" smtClean="0">
                  <a:solidFill>
                    <a:srgbClr val="FFFF00"/>
                  </a:solidFill>
                  <a:latin typeface="Times New Roman" pitchFamily="18" charset="0"/>
                </a:rPr>
                <a:t> </a:t>
              </a:r>
              <a:endParaRPr lang="en-US" sz="2400" b="1" dirty="0">
                <a:solidFill>
                  <a:srgbClr val="FFFF00"/>
                </a:solidFill>
                <a:latin typeface="Times New Roman" pitchFamily="18" charset="0"/>
              </a:endParaRPr>
            </a:p>
          </p:txBody>
        </p:sp>
        <p:grpSp>
          <p:nvGrpSpPr>
            <p:cNvPr id="34" name="Group 27"/>
            <p:cNvGrpSpPr>
              <a:grpSpLocks/>
            </p:cNvGrpSpPr>
            <p:nvPr/>
          </p:nvGrpSpPr>
          <p:grpSpPr bwMode="auto">
            <a:xfrm>
              <a:off x="2204" y="1843"/>
              <a:ext cx="214" cy="214"/>
              <a:chOff x="2928" y="2271"/>
              <a:chExt cx="262" cy="262"/>
            </a:xfrm>
          </p:grpSpPr>
          <p:sp>
            <p:nvSpPr>
              <p:cNvPr id="53" name="Oval 28"/>
              <p:cNvSpPr>
                <a:spLocks noChangeArrowheads="1"/>
              </p:cNvSpPr>
              <p:nvPr/>
            </p:nvSpPr>
            <p:spPr bwMode="gray">
              <a:xfrm>
                <a:off x="2928" y="2271"/>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54" name="Oval 29"/>
              <p:cNvSpPr>
                <a:spLocks noChangeArrowheads="1"/>
              </p:cNvSpPr>
              <p:nvPr/>
            </p:nvSpPr>
            <p:spPr bwMode="gray">
              <a:xfrm>
                <a:off x="2945" y="2332"/>
                <a:ext cx="198" cy="19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grpSp>
        <p:grpSp>
          <p:nvGrpSpPr>
            <p:cNvPr id="35" name="Group 30"/>
            <p:cNvGrpSpPr>
              <a:grpSpLocks/>
            </p:cNvGrpSpPr>
            <p:nvPr/>
          </p:nvGrpSpPr>
          <p:grpSpPr bwMode="auto">
            <a:xfrm>
              <a:off x="2326" y="2417"/>
              <a:ext cx="216" cy="214"/>
              <a:chOff x="2894" y="2382"/>
              <a:chExt cx="264" cy="262"/>
            </a:xfrm>
          </p:grpSpPr>
          <p:sp>
            <p:nvSpPr>
              <p:cNvPr id="51" name="Oval 31"/>
              <p:cNvSpPr>
                <a:spLocks noChangeArrowheads="1"/>
              </p:cNvSpPr>
              <p:nvPr/>
            </p:nvSpPr>
            <p:spPr bwMode="gray">
              <a:xfrm>
                <a:off x="2894" y="2382"/>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52" name="Oval 32"/>
              <p:cNvSpPr>
                <a:spLocks noChangeArrowheads="1"/>
              </p:cNvSpPr>
              <p:nvPr/>
            </p:nvSpPr>
            <p:spPr bwMode="gray">
              <a:xfrm>
                <a:off x="2960" y="2434"/>
                <a:ext cx="198" cy="19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grpSp>
        <p:grpSp>
          <p:nvGrpSpPr>
            <p:cNvPr id="36" name="Group 33"/>
            <p:cNvGrpSpPr>
              <a:grpSpLocks/>
            </p:cNvGrpSpPr>
            <p:nvPr/>
          </p:nvGrpSpPr>
          <p:grpSpPr bwMode="auto">
            <a:xfrm>
              <a:off x="2076" y="2967"/>
              <a:ext cx="194" cy="194"/>
              <a:chOff x="2785" y="2429"/>
              <a:chExt cx="238" cy="238"/>
            </a:xfrm>
          </p:grpSpPr>
          <p:sp>
            <p:nvSpPr>
              <p:cNvPr id="49" name="Oval 34"/>
              <p:cNvSpPr>
                <a:spLocks noChangeArrowheads="1"/>
              </p:cNvSpPr>
              <p:nvPr/>
            </p:nvSpPr>
            <p:spPr bwMode="gray">
              <a:xfrm>
                <a:off x="2785" y="2429"/>
                <a:ext cx="238" cy="238"/>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50" name="Oval 35"/>
              <p:cNvSpPr>
                <a:spLocks noChangeArrowheads="1"/>
              </p:cNvSpPr>
              <p:nvPr/>
            </p:nvSpPr>
            <p:spPr bwMode="gray">
              <a:xfrm>
                <a:off x="2794" y="2439"/>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grpSp>
        <p:grpSp>
          <p:nvGrpSpPr>
            <p:cNvPr id="37" name="Group 36"/>
            <p:cNvGrpSpPr>
              <a:grpSpLocks/>
            </p:cNvGrpSpPr>
            <p:nvPr/>
          </p:nvGrpSpPr>
          <p:grpSpPr bwMode="auto">
            <a:xfrm>
              <a:off x="1570" y="3352"/>
              <a:ext cx="214" cy="214"/>
              <a:chOff x="2640" y="2416"/>
              <a:chExt cx="262" cy="262"/>
            </a:xfrm>
          </p:grpSpPr>
          <p:sp>
            <p:nvSpPr>
              <p:cNvPr id="47" name="Oval 37"/>
              <p:cNvSpPr>
                <a:spLocks noChangeArrowheads="1"/>
              </p:cNvSpPr>
              <p:nvPr/>
            </p:nvSpPr>
            <p:spPr bwMode="gray">
              <a:xfrm>
                <a:off x="2640" y="2416"/>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48" name="Oval 38"/>
              <p:cNvSpPr>
                <a:spLocks noChangeArrowheads="1"/>
              </p:cNvSpPr>
              <p:nvPr/>
            </p:nvSpPr>
            <p:spPr bwMode="gray">
              <a:xfrm>
                <a:off x="2671" y="2448"/>
                <a:ext cx="198" cy="19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grpSp>
        <p:grpSp>
          <p:nvGrpSpPr>
            <p:cNvPr id="40" name="Group 45"/>
            <p:cNvGrpSpPr>
              <a:grpSpLocks/>
            </p:cNvGrpSpPr>
            <p:nvPr/>
          </p:nvGrpSpPr>
          <p:grpSpPr bwMode="auto">
            <a:xfrm>
              <a:off x="333" y="4159"/>
              <a:ext cx="116" cy="121"/>
              <a:chOff x="-4740" y="5235"/>
              <a:chExt cx="268" cy="280"/>
            </a:xfrm>
          </p:grpSpPr>
          <p:sp>
            <p:nvSpPr>
              <p:cNvPr id="41" name="Oval 46"/>
              <p:cNvSpPr>
                <a:spLocks noChangeArrowheads="1"/>
              </p:cNvSpPr>
              <p:nvPr/>
            </p:nvSpPr>
            <p:spPr bwMode="gray">
              <a:xfrm>
                <a:off x="-4740" y="5253"/>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42" name="Oval 47"/>
              <p:cNvSpPr>
                <a:spLocks noChangeArrowheads="1"/>
              </p:cNvSpPr>
              <p:nvPr/>
            </p:nvSpPr>
            <p:spPr bwMode="gray">
              <a:xfrm>
                <a:off x="-4690" y="5235"/>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grpSp>
      </p:grpSp>
      <p:sp>
        <p:nvSpPr>
          <p:cNvPr id="60" name="Rectangle 59"/>
          <p:cNvSpPr/>
          <p:nvPr/>
        </p:nvSpPr>
        <p:spPr>
          <a:xfrm>
            <a:off x="0" y="581561"/>
            <a:ext cx="3811600" cy="707886"/>
          </a:xfrm>
          <a:prstGeom prst="rect">
            <a:avLst/>
          </a:prstGeom>
        </p:spPr>
        <p:txBody>
          <a:bodyPr wrap="square">
            <a:spAutoFit/>
          </a:bodyPr>
          <a:lstStyle/>
          <a:p>
            <a:r>
              <a:rPr lang="en-US" sz="2000" b="1" i="1" dirty="0" err="1">
                <a:solidFill>
                  <a:schemeClr val="tx2">
                    <a:lumMod val="60000"/>
                    <a:lumOff val="40000"/>
                  </a:schemeClr>
                </a:solidFill>
              </a:rPr>
              <a:t>Một</a:t>
            </a:r>
            <a:r>
              <a:rPr lang="en-US" sz="2000" b="1" i="1" dirty="0">
                <a:solidFill>
                  <a:schemeClr val="tx2">
                    <a:lumMod val="60000"/>
                    <a:lumOff val="40000"/>
                  </a:schemeClr>
                </a:solidFill>
              </a:rPr>
              <a:t>:</a:t>
            </a:r>
            <a:r>
              <a:rPr lang="en-US" sz="2000" dirty="0">
                <a:solidFill>
                  <a:schemeClr val="tx2">
                    <a:lumMod val="60000"/>
                    <a:lumOff val="40000"/>
                  </a:schemeClr>
                </a:solidFill>
              </a:rPr>
              <a:t> </a:t>
            </a:r>
            <a:r>
              <a:rPr lang="en-US" sz="2000" dirty="0" err="1">
                <a:solidFill>
                  <a:schemeClr val="tx2">
                    <a:lumMod val="60000"/>
                    <a:lumOff val="40000"/>
                  </a:schemeClr>
                </a:solidFill>
              </a:rPr>
              <a:t>Phong</a:t>
            </a:r>
            <a:r>
              <a:rPr lang="en-US" sz="2000" dirty="0">
                <a:solidFill>
                  <a:schemeClr val="tx2">
                    <a:lumMod val="60000"/>
                    <a:lumOff val="40000"/>
                  </a:schemeClr>
                </a:solidFill>
              </a:rPr>
              <a:t> </a:t>
            </a:r>
            <a:r>
              <a:rPr lang="en-US" sz="2000" dirty="0" err="1">
                <a:solidFill>
                  <a:schemeClr val="tx2">
                    <a:lumMod val="60000"/>
                    <a:lumOff val="40000"/>
                  </a:schemeClr>
                </a:solidFill>
              </a:rPr>
              <a:t>cách</a:t>
            </a:r>
            <a:r>
              <a:rPr lang="en-US" sz="2000" dirty="0">
                <a:solidFill>
                  <a:schemeClr val="tx2">
                    <a:lumMod val="60000"/>
                    <a:lumOff val="40000"/>
                  </a:schemeClr>
                </a:solidFill>
              </a:rPr>
              <a:t> </a:t>
            </a:r>
            <a:r>
              <a:rPr lang="en-US" sz="2000" dirty="0" err="1">
                <a:solidFill>
                  <a:schemeClr val="tx2">
                    <a:lumMod val="60000"/>
                    <a:lumOff val="40000"/>
                  </a:schemeClr>
                </a:solidFill>
              </a:rPr>
              <a:t>lãnh</a:t>
            </a:r>
            <a:r>
              <a:rPr lang="en-US" sz="2000" dirty="0">
                <a:solidFill>
                  <a:schemeClr val="tx2">
                    <a:lumMod val="60000"/>
                    <a:lumOff val="40000"/>
                  </a:schemeClr>
                </a:solidFill>
              </a:rPr>
              <a:t> </a:t>
            </a:r>
            <a:r>
              <a:rPr lang="en-US" sz="2000" dirty="0" err="1">
                <a:solidFill>
                  <a:schemeClr val="tx2">
                    <a:lumMod val="60000"/>
                    <a:lumOff val="40000"/>
                  </a:schemeClr>
                </a:solidFill>
              </a:rPr>
              <a:t>đạo</a:t>
            </a:r>
            <a:r>
              <a:rPr lang="en-US" sz="2000" dirty="0">
                <a:solidFill>
                  <a:schemeClr val="tx2">
                    <a:lumMod val="60000"/>
                    <a:lumOff val="40000"/>
                  </a:schemeClr>
                </a:solidFill>
              </a:rPr>
              <a:t> </a:t>
            </a:r>
            <a:r>
              <a:rPr lang="en-US" sz="2000" dirty="0" err="1">
                <a:solidFill>
                  <a:schemeClr val="tx2">
                    <a:lumMod val="60000"/>
                    <a:lumOff val="40000"/>
                  </a:schemeClr>
                </a:solidFill>
              </a:rPr>
              <a:t>của</a:t>
            </a:r>
            <a:r>
              <a:rPr lang="en-US" sz="2000" dirty="0">
                <a:solidFill>
                  <a:schemeClr val="tx2">
                    <a:lumMod val="60000"/>
                    <a:lumOff val="40000"/>
                  </a:schemeClr>
                </a:solidFill>
              </a:rPr>
              <a:t> </a:t>
            </a:r>
            <a:r>
              <a:rPr lang="en-US" sz="2000" dirty="0" err="1">
                <a:solidFill>
                  <a:schemeClr val="tx2">
                    <a:lumMod val="60000"/>
                    <a:lumOff val="40000"/>
                  </a:schemeClr>
                </a:solidFill>
              </a:rPr>
              <a:t>người</a:t>
            </a:r>
            <a:r>
              <a:rPr lang="en-US" sz="2000" dirty="0">
                <a:solidFill>
                  <a:schemeClr val="tx2">
                    <a:lumMod val="60000"/>
                    <a:lumOff val="40000"/>
                  </a:schemeClr>
                </a:solidFill>
              </a:rPr>
              <a:t> </a:t>
            </a:r>
            <a:r>
              <a:rPr lang="en-US" sz="2000" dirty="0" err="1">
                <a:solidFill>
                  <a:schemeClr val="tx2">
                    <a:lumMod val="60000"/>
                    <a:lumOff val="40000"/>
                  </a:schemeClr>
                </a:solidFill>
              </a:rPr>
              <a:t>đứng</a:t>
            </a:r>
            <a:r>
              <a:rPr lang="en-US" sz="2000" dirty="0">
                <a:solidFill>
                  <a:schemeClr val="tx2">
                    <a:lumMod val="60000"/>
                    <a:lumOff val="40000"/>
                  </a:schemeClr>
                </a:solidFill>
              </a:rPr>
              <a:t> </a:t>
            </a:r>
            <a:r>
              <a:rPr lang="en-US" sz="2000" dirty="0" err="1">
                <a:solidFill>
                  <a:schemeClr val="tx2">
                    <a:lumMod val="60000"/>
                    <a:lumOff val="40000"/>
                  </a:schemeClr>
                </a:solidFill>
              </a:rPr>
              <a:t>đầu</a:t>
            </a:r>
            <a:r>
              <a:rPr lang="en-US" sz="2000" dirty="0">
                <a:solidFill>
                  <a:schemeClr val="tx2">
                    <a:lumMod val="60000"/>
                    <a:lumOff val="40000"/>
                  </a:schemeClr>
                </a:solidFill>
              </a:rPr>
              <a:t> </a:t>
            </a:r>
            <a:r>
              <a:rPr lang="en-US" sz="2000" dirty="0" err="1" smtClean="0">
                <a:solidFill>
                  <a:schemeClr val="tx2">
                    <a:lumMod val="60000"/>
                    <a:lumOff val="40000"/>
                  </a:schemeClr>
                </a:solidFill>
              </a:rPr>
              <a:t>phải</a:t>
            </a:r>
            <a:r>
              <a:rPr lang="en-US" sz="2000" dirty="0" smtClean="0">
                <a:solidFill>
                  <a:schemeClr val="tx2">
                    <a:lumMod val="60000"/>
                    <a:lumOff val="40000"/>
                  </a:schemeClr>
                </a:solidFill>
              </a:rPr>
              <a:t>:</a:t>
            </a:r>
            <a:endParaRPr lang="en-US" sz="2000" dirty="0">
              <a:solidFill>
                <a:schemeClr val="tx2">
                  <a:lumMod val="60000"/>
                  <a:lumOff val="40000"/>
                </a:schemeClr>
              </a:solidFill>
            </a:endParaRPr>
          </a:p>
        </p:txBody>
      </p:sp>
      <p:sp>
        <p:nvSpPr>
          <p:cNvPr id="61" name="Oval 40"/>
          <p:cNvSpPr>
            <a:spLocks noChangeArrowheads="1"/>
          </p:cNvSpPr>
          <p:nvPr/>
        </p:nvSpPr>
        <p:spPr bwMode="gray">
          <a:xfrm>
            <a:off x="76200" y="1495961"/>
            <a:ext cx="161459" cy="159980"/>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62" name="Oval 43"/>
          <p:cNvSpPr>
            <a:spLocks noChangeArrowheads="1"/>
          </p:cNvSpPr>
          <p:nvPr/>
        </p:nvSpPr>
        <p:spPr bwMode="gray">
          <a:xfrm>
            <a:off x="76200" y="5478013"/>
            <a:ext cx="161224" cy="160787"/>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63" name="Oval 44"/>
          <p:cNvSpPr>
            <a:spLocks noChangeArrowheads="1"/>
          </p:cNvSpPr>
          <p:nvPr/>
        </p:nvSpPr>
        <p:spPr bwMode="gray">
          <a:xfrm>
            <a:off x="95467" y="5477471"/>
            <a:ext cx="133133" cy="133123"/>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sp>
        <p:nvSpPr>
          <p:cNvPr id="64" name="TextBox 63"/>
          <p:cNvSpPr txBox="1"/>
          <p:nvPr/>
        </p:nvSpPr>
        <p:spPr>
          <a:xfrm>
            <a:off x="237660" y="5305961"/>
            <a:ext cx="3604592" cy="707886"/>
          </a:xfrm>
          <a:prstGeom prst="rect">
            <a:avLst/>
          </a:prstGeom>
          <a:noFill/>
        </p:spPr>
        <p:txBody>
          <a:bodyPr wrap="square" rtlCol="0">
            <a:spAutoFit/>
          </a:bodyPr>
          <a:lstStyle/>
          <a:p>
            <a:r>
              <a:rPr lang="en-US" sz="2000" dirty="0" err="1" smtClean="0">
                <a:solidFill>
                  <a:schemeClr val="accent4"/>
                </a:solidFill>
              </a:rPr>
              <a:t>Phân</a:t>
            </a:r>
            <a:r>
              <a:rPr lang="en-US" sz="2000" dirty="0" smtClean="0">
                <a:solidFill>
                  <a:schemeClr val="accent4"/>
                </a:solidFill>
              </a:rPr>
              <a:t> </a:t>
            </a:r>
            <a:r>
              <a:rPr lang="en-US" sz="2000" dirty="0" err="1" smtClean="0">
                <a:solidFill>
                  <a:schemeClr val="accent4"/>
                </a:solidFill>
              </a:rPr>
              <a:t>bổ</a:t>
            </a:r>
            <a:r>
              <a:rPr lang="en-US" sz="2000" dirty="0" smtClean="0">
                <a:solidFill>
                  <a:schemeClr val="accent4"/>
                </a:solidFill>
              </a:rPr>
              <a:t> </a:t>
            </a:r>
            <a:r>
              <a:rPr lang="en-US" sz="2000" dirty="0" err="1">
                <a:solidFill>
                  <a:schemeClr val="accent4"/>
                </a:solidFill>
              </a:rPr>
              <a:t>nguồn</a:t>
            </a:r>
            <a:r>
              <a:rPr lang="en-US" sz="2000" dirty="0">
                <a:solidFill>
                  <a:schemeClr val="accent4"/>
                </a:solidFill>
              </a:rPr>
              <a:t> </a:t>
            </a:r>
            <a:r>
              <a:rPr lang="en-US" sz="2000" dirty="0" err="1">
                <a:solidFill>
                  <a:schemeClr val="accent4"/>
                </a:solidFill>
              </a:rPr>
              <a:t>lực</a:t>
            </a:r>
            <a:r>
              <a:rPr lang="en-US" sz="2000" dirty="0">
                <a:solidFill>
                  <a:schemeClr val="accent4"/>
                </a:solidFill>
              </a:rPr>
              <a:t> </a:t>
            </a:r>
            <a:r>
              <a:rPr lang="en-US" sz="2000" dirty="0" err="1">
                <a:solidFill>
                  <a:schemeClr val="accent4"/>
                </a:solidFill>
              </a:rPr>
              <a:t>cho</a:t>
            </a:r>
            <a:r>
              <a:rPr lang="en-US" sz="2000" dirty="0">
                <a:solidFill>
                  <a:schemeClr val="accent4"/>
                </a:solidFill>
              </a:rPr>
              <a:t> </a:t>
            </a:r>
            <a:r>
              <a:rPr lang="en-US" sz="2000" dirty="0" err="1">
                <a:solidFill>
                  <a:schemeClr val="accent4"/>
                </a:solidFill>
              </a:rPr>
              <a:t>đúng</a:t>
            </a:r>
            <a:r>
              <a:rPr lang="en-US" sz="2000" dirty="0">
                <a:solidFill>
                  <a:schemeClr val="accent4"/>
                </a:solidFill>
              </a:rPr>
              <a:t>. </a:t>
            </a:r>
            <a:r>
              <a:rPr lang="en-US" sz="2000" dirty="0" err="1" smtClean="0">
                <a:solidFill>
                  <a:schemeClr val="accent4"/>
                </a:solidFill>
              </a:rPr>
              <a:t>Tổ</a:t>
            </a:r>
            <a:r>
              <a:rPr lang="en-US" sz="2000" dirty="0" smtClean="0">
                <a:solidFill>
                  <a:schemeClr val="accent4"/>
                </a:solidFill>
              </a:rPr>
              <a:t> </a:t>
            </a:r>
            <a:r>
              <a:rPr lang="en-US" sz="2000" dirty="0" err="1">
                <a:solidFill>
                  <a:schemeClr val="accent4"/>
                </a:solidFill>
              </a:rPr>
              <a:t>chức</a:t>
            </a:r>
            <a:r>
              <a:rPr lang="en-US" sz="2000" dirty="0">
                <a:solidFill>
                  <a:schemeClr val="accent4"/>
                </a:solidFill>
              </a:rPr>
              <a:t> </a:t>
            </a:r>
            <a:r>
              <a:rPr lang="en-US" sz="2000" dirty="0" err="1">
                <a:solidFill>
                  <a:schemeClr val="accent4"/>
                </a:solidFill>
              </a:rPr>
              <a:t>thực</a:t>
            </a:r>
            <a:r>
              <a:rPr lang="en-US" sz="2000" dirty="0">
                <a:solidFill>
                  <a:schemeClr val="accent4"/>
                </a:solidFill>
              </a:rPr>
              <a:t> </a:t>
            </a:r>
            <a:r>
              <a:rPr lang="en-US" sz="2000" dirty="0" err="1">
                <a:solidFill>
                  <a:schemeClr val="accent4"/>
                </a:solidFill>
              </a:rPr>
              <a:t>hiện</a:t>
            </a:r>
            <a:r>
              <a:rPr lang="en-US" sz="2000" dirty="0">
                <a:solidFill>
                  <a:schemeClr val="accent4"/>
                </a:solidFill>
              </a:rPr>
              <a:t> </a:t>
            </a:r>
            <a:r>
              <a:rPr lang="en-US" sz="2000" dirty="0" err="1">
                <a:solidFill>
                  <a:schemeClr val="accent4"/>
                </a:solidFill>
              </a:rPr>
              <a:t>cho</a:t>
            </a:r>
            <a:r>
              <a:rPr lang="en-US" sz="2000" dirty="0">
                <a:solidFill>
                  <a:schemeClr val="accent4"/>
                </a:solidFill>
              </a:rPr>
              <a:t> </a:t>
            </a:r>
            <a:r>
              <a:rPr lang="en-US" sz="2000" dirty="0" err="1">
                <a:solidFill>
                  <a:schemeClr val="accent4"/>
                </a:solidFill>
              </a:rPr>
              <a:t>đúng</a:t>
            </a:r>
            <a:r>
              <a:rPr lang="en-US" sz="2000" dirty="0" smtClean="0"/>
              <a:t>.</a:t>
            </a:r>
            <a:endParaRPr lang="en-US" dirty="0"/>
          </a:p>
        </p:txBody>
      </p:sp>
      <p:sp>
        <p:nvSpPr>
          <p:cNvPr id="65" name="Oval 41"/>
          <p:cNvSpPr>
            <a:spLocks noChangeArrowheads="1"/>
          </p:cNvSpPr>
          <p:nvPr/>
        </p:nvSpPr>
        <p:spPr bwMode="gray">
          <a:xfrm>
            <a:off x="76200" y="2991087"/>
            <a:ext cx="134344" cy="133113"/>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sp>
        <p:nvSpPr>
          <p:cNvPr id="66" name="Oval 40"/>
          <p:cNvSpPr>
            <a:spLocks noChangeArrowheads="1"/>
          </p:cNvSpPr>
          <p:nvPr/>
        </p:nvSpPr>
        <p:spPr bwMode="gray">
          <a:xfrm>
            <a:off x="76200" y="2936130"/>
            <a:ext cx="161459" cy="160031"/>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67" name="TextBox 66"/>
          <p:cNvSpPr txBox="1"/>
          <p:nvPr/>
        </p:nvSpPr>
        <p:spPr>
          <a:xfrm>
            <a:off x="227000" y="2791361"/>
            <a:ext cx="3583000" cy="707886"/>
          </a:xfrm>
          <a:prstGeom prst="rect">
            <a:avLst/>
          </a:prstGeom>
          <a:noFill/>
        </p:spPr>
        <p:txBody>
          <a:bodyPr wrap="square" rtlCol="0">
            <a:spAutoFit/>
          </a:bodyPr>
          <a:lstStyle/>
          <a:p>
            <a:r>
              <a:rPr lang="en-US" dirty="0" smtClean="0"/>
              <a:t> </a:t>
            </a:r>
            <a:r>
              <a:rPr lang="en-US" sz="2000" i="1" dirty="0" err="1">
                <a:solidFill>
                  <a:srgbClr val="006600"/>
                </a:solidFill>
              </a:rPr>
              <a:t>Phải</a:t>
            </a:r>
            <a:r>
              <a:rPr lang="en-US" sz="2000" i="1" dirty="0">
                <a:solidFill>
                  <a:srgbClr val="006600"/>
                </a:solidFill>
              </a:rPr>
              <a:t> </a:t>
            </a:r>
            <a:r>
              <a:rPr lang="en-US" sz="2000" i="1" dirty="0" err="1">
                <a:solidFill>
                  <a:srgbClr val="006600"/>
                </a:solidFill>
              </a:rPr>
              <a:t>có</a:t>
            </a:r>
            <a:r>
              <a:rPr lang="en-US" sz="2000" i="1" dirty="0">
                <a:solidFill>
                  <a:srgbClr val="006600"/>
                </a:solidFill>
              </a:rPr>
              <a:t> </a:t>
            </a:r>
            <a:r>
              <a:rPr lang="en-US" sz="2000" i="1" dirty="0" err="1">
                <a:solidFill>
                  <a:srgbClr val="006600"/>
                </a:solidFill>
              </a:rPr>
              <a:t>tư</a:t>
            </a:r>
            <a:r>
              <a:rPr lang="en-US" sz="2000" i="1" dirty="0">
                <a:solidFill>
                  <a:srgbClr val="006600"/>
                </a:solidFill>
              </a:rPr>
              <a:t> </a:t>
            </a:r>
            <a:r>
              <a:rPr lang="en-US" sz="2000" i="1" dirty="0" err="1">
                <a:solidFill>
                  <a:srgbClr val="006600"/>
                </a:solidFill>
              </a:rPr>
              <a:t>duy</a:t>
            </a:r>
            <a:r>
              <a:rPr lang="en-US" sz="2000" i="1" dirty="0">
                <a:solidFill>
                  <a:srgbClr val="006600"/>
                </a:solidFill>
              </a:rPr>
              <a:t> </a:t>
            </a:r>
            <a:r>
              <a:rPr lang="en-US" sz="2000" i="1" dirty="0" err="1">
                <a:solidFill>
                  <a:srgbClr val="006600"/>
                </a:solidFill>
              </a:rPr>
              <a:t>mới</a:t>
            </a:r>
            <a:r>
              <a:rPr lang="en-US" sz="2000" i="1" dirty="0">
                <a:solidFill>
                  <a:srgbClr val="006600"/>
                </a:solidFill>
              </a:rPr>
              <a:t>, </a:t>
            </a:r>
            <a:r>
              <a:rPr lang="en-US" sz="2000" i="1" dirty="0" err="1" smtClean="0">
                <a:solidFill>
                  <a:srgbClr val="006600"/>
                </a:solidFill>
              </a:rPr>
              <a:t>đề</a:t>
            </a:r>
            <a:r>
              <a:rPr lang="en-US" sz="2000" i="1" dirty="0" smtClean="0">
                <a:solidFill>
                  <a:srgbClr val="006600"/>
                </a:solidFill>
              </a:rPr>
              <a:t> </a:t>
            </a:r>
            <a:r>
              <a:rPr lang="en-US" sz="2000" i="1" dirty="0" err="1" smtClean="0">
                <a:solidFill>
                  <a:srgbClr val="006600"/>
                </a:solidFill>
              </a:rPr>
              <a:t>xuất</a:t>
            </a:r>
            <a:r>
              <a:rPr lang="en-US" sz="2000" i="1" dirty="0" smtClean="0">
                <a:solidFill>
                  <a:srgbClr val="006600"/>
                </a:solidFill>
              </a:rPr>
              <a:t> </a:t>
            </a:r>
            <a:r>
              <a:rPr lang="en-US" sz="2000" i="1" dirty="0" err="1" smtClean="0">
                <a:solidFill>
                  <a:srgbClr val="006600"/>
                </a:solidFill>
              </a:rPr>
              <a:t>những</a:t>
            </a:r>
            <a:r>
              <a:rPr lang="en-US" sz="2000" i="1" dirty="0" smtClean="0">
                <a:solidFill>
                  <a:srgbClr val="006600"/>
                </a:solidFill>
              </a:rPr>
              <a:t> ý </a:t>
            </a:r>
            <a:r>
              <a:rPr lang="en-US" sz="2000" i="1" dirty="0" err="1">
                <a:solidFill>
                  <a:srgbClr val="006600"/>
                </a:solidFill>
              </a:rPr>
              <a:t>tưởng</a:t>
            </a:r>
            <a:r>
              <a:rPr lang="en-US" sz="2000" i="1" dirty="0">
                <a:solidFill>
                  <a:srgbClr val="006600"/>
                </a:solidFill>
              </a:rPr>
              <a:t> </a:t>
            </a:r>
            <a:r>
              <a:rPr lang="en-US" sz="2000" i="1" dirty="0" err="1">
                <a:solidFill>
                  <a:srgbClr val="006600"/>
                </a:solidFill>
              </a:rPr>
              <a:t>mới</a:t>
            </a:r>
            <a:r>
              <a:rPr lang="en-US" sz="2000" i="1" dirty="0">
                <a:solidFill>
                  <a:srgbClr val="006600"/>
                </a:solidFill>
              </a:rPr>
              <a:t>. </a:t>
            </a:r>
            <a:endParaRPr lang="en-US" sz="2000" dirty="0">
              <a:solidFill>
                <a:srgbClr val="006600"/>
              </a:solidFill>
            </a:endParaRPr>
          </a:p>
        </p:txBody>
      </p:sp>
      <p:sp>
        <p:nvSpPr>
          <p:cNvPr id="68" name="TextBox 67"/>
          <p:cNvSpPr txBox="1"/>
          <p:nvPr/>
        </p:nvSpPr>
        <p:spPr>
          <a:xfrm>
            <a:off x="4021213" y="609600"/>
            <a:ext cx="4518010" cy="707886"/>
          </a:xfrm>
          <a:prstGeom prst="rect">
            <a:avLst/>
          </a:prstGeom>
          <a:noFill/>
        </p:spPr>
        <p:txBody>
          <a:bodyPr wrap="square" rtlCol="0">
            <a:spAutoFit/>
          </a:bodyPr>
          <a:lstStyle/>
          <a:p>
            <a:r>
              <a:rPr lang="en-US" dirty="0" smtClean="0"/>
              <a:t> </a:t>
            </a:r>
            <a:r>
              <a:rPr lang="en-US" sz="2000" b="1" i="1" dirty="0" err="1">
                <a:solidFill>
                  <a:schemeClr val="tx2">
                    <a:lumMod val="75000"/>
                  </a:schemeClr>
                </a:solidFill>
              </a:rPr>
              <a:t>Hai</a:t>
            </a:r>
            <a:r>
              <a:rPr lang="en-US" sz="2000" b="1" i="1" dirty="0">
                <a:solidFill>
                  <a:schemeClr val="tx2">
                    <a:lumMod val="75000"/>
                  </a:schemeClr>
                </a:solidFill>
              </a:rPr>
              <a:t>:</a:t>
            </a:r>
            <a:r>
              <a:rPr lang="en-US" sz="2000" dirty="0">
                <a:solidFill>
                  <a:schemeClr val="tx2">
                    <a:lumMod val="75000"/>
                  </a:schemeClr>
                </a:solidFill>
              </a:rPr>
              <a:t> </a:t>
            </a:r>
            <a:r>
              <a:rPr lang="en-US" sz="2000" dirty="0" err="1">
                <a:solidFill>
                  <a:schemeClr val="tx2">
                    <a:lumMod val="75000"/>
                  </a:schemeClr>
                </a:solidFill>
              </a:rPr>
              <a:t>Người</a:t>
            </a:r>
            <a:r>
              <a:rPr lang="en-US" sz="2000" dirty="0">
                <a:solidFill>
                  <a:schemeClr val="tx2">
                    <a:lumMod val="75000"/>
                  </a:schemeClr>
                </a:solidFill>
              </a:rPr>
              <a:t> </a:t>
            </a:r>
            <a:r>
              <a:rPr lang="en-US" sz="2000" dirty="0" err="1">
                <a:solidFill>
                  <a:schemeClr val="tx2">
                    <a:lumMod val="75000"/>
                  </a:schemeClr>
                </a:solidFill>
              </a:rPr>
              <a:t>đứng</a:t>
            </a:r>
            <a:r>
              <a:rPr lang="en-US" sz="2000" dirty="0">
                <a:solidFill>
                  <a:schemeClr val="tx2">
                    <a:lumMod val="75000"/>
                  </a:schemeClr>
                </a:solidFill>
              </a:rPr>
              <a:t> </a:t>
            </a:r>
            <a:r>
              <a:rPr lang="en-US" sz="2000" dirty="0" err="1">
                <a:solidFill>
                  <a:schemeClr val="tx2">
                    <a:lumMod val="75000"/>
                  </a:schemeClr>
                </a:solidFill>
              </a:rPr>
              <a:t>đầu</a:t>
            </a:r>
            <a:r>
              <a:rPr lang="en-US" sz="2000" dirty="0">
                <a:solidFill>
                  <a:schemeClr val="tx2">
                    <a:lumMod val="75000"/>
                  </a:schemeClr>
                </a:solidFill>
              </a:rPr>
              <a:t> </a:t>
            </a:r>
            <a:r>
              <a:rPr lang="en-US" sz="2000" dirty="0" err="1">
                <a:solidFill>
                  <a:schemeClr val="tx2">
                    <a:lumMod val="75000"/>
                  </a:schemeClr>
                </a:solidFill>
              </a:rPr>
              <a:t>phải</a:t>
            </a:r>
            <a:r>
              <a:rPr lang="en-US" sz="2000" dirty="0">
                <a:solidFill>
                  <a:schemeClr val="tx2">
                    <a:lumMod val="75000"/>
                  </a:schemeClr>
                </a:solidFill>
              </a:rPr>
              <a:t> </a:t>
            </a:r>
            <a:r>
              <a:rPr lang="en-US" sz="2000" dirty="0" err="1">
                <a:solidFill>
                  <a:schemeClr val="tx2">
                    <a:lumMod val="75000"/>
                  </a:schemeClr>
                </a:solidFill>
              </a:rPr>
              <a:t>dựa</a:t>
            </a:r>
            <a:r>
              <a:rPr lang="en-US" sz="2000" dirty="0">
                <a:solidFill>
                  <a:schemeClr val="tx2">
                    <a:lumMod val="75000"/>
                  </a:schemeClr>
                </a:solidFill>
              </a:rPr>
              <a:t> </a:t>
            </a:r>
            <a:r>
              <a:rPr lang="en-US" sz="2000" dirty="0" err="1">
                <a:solidFill>
                  <a:schemeClr val="tx2">
                    <a:lumMod val="75000"/>
                  </a:schemeClr>
                </a:solidFill>
              </a:rPr>
              <a:t>vào</a:t>
            </a:r>
            <a:r>
              <a:rPr lang="en-US" sz="2000" dirty="0">
                <a:solidFill>
                  <a:schemeClr val="tx2">
                    <a:lumMod val="75000"/>
                  </a:schemeClr>
                </a:solidFill>
              </a:rPr>
              <a:t> </a:t>
            </a:r>
            <a:r>
              <a:rPr lang="en-US" sz="2000" dirty="0" err="1" smtClean="0">
                <a:solidFill>
                  <a:schemeClr val="tx2">
                    <a:lumMod val="75000"/>
                  </a:schemeClr>
                </a:solidFill>
              </a:rPr>
              <a:t>quần</a:t>
            </a:r>
            <a:r>
              <a:rPr lang="en-US" sz="2000" dirty="0" smtClean="0">
                <a:solidFill>
                  <a:schemeClr val="tx2">
                    <a:lumMod val="75000"/>
                  </a:schemeClr>
                </a:solidFill>
              </a:rPr>
              <a:t> </a:t>
            </a:r>
            <a:r>
              <a:rPr lang="en-US" sz="2000" dirty="0" err="1" smtClean="0">
                <a:solidFill>
                  <a:schemeClr val="tx2">
                    <a:lumMod val="75000"/>
                  </a:schemeClr>
                </a:solidFill>
              </a:rPr>
              <a:t>chúng</a:t>
            </a:r>
            <a:r>
              <a:rPr lang="en-US" sz="2000" dirty="0" smtClean="0">
                <a:solidFill>
                  <a:schemeClr val="tx2">
                    <a:lumMod val="75000"/>
                  </a:schemeClr>
                </a:solidFill>
              </a:rPr>
              <a:t> </a:t>
            </a:r>
            <a:r>
              <a:rPr lang="en-US" sz="2000" dirty="0" err="1">
                <a:solidFill>
                  <a:schemeClr val="tx2">
                    <a:lumMod val="75000"/>
                  </a:schemeClr>
                </a:solidFill>
              </a:rPr>
              <a:t>nhân</a:t>
            </a:r>
            <a:r>
              <a:rPr lang="en-US" sz="2000" dirty="0">
                <a:solidFill>
                  <a:schemeClr val="tx2">
                    <a:lumMod val="75000"/>
                  </a:schemeClr>
                </a:solidFill>
              </a:rPr>
              <a:t> </a:t>
            </a:r>
            <a:r>
              <a:rPr lang="en-US" sz="2000" dirty="0" err="1">
                <a:solidFill>
                  <a:schemeClr val="tx2">
                    <a:lumMod val="75000"/>
                  </a:schemeClr>
                </a:solidFill>
              </a:rPr>
              <a:t>dân</a:t>
            </a:r>
            <a:r>
              <a:rPr lang="en-US" sz="2000" dirty="0">
                <a:solidFill>
                  <a:schemeClr val="tx2">
                    <a:lumMod val="75000"/>
                  </a:schemeClr>
                </a:solidFill>
              </a:rPr>
              <a:t>. </a:t>
            </a:r>
          </a:p>
        </p:txBody>
      </p:sp>
      <p:sp>
        <p:nvSpPr>
          <p:cNvPr id="70" name="Rectangle 69"/>
          <p:cNvSpPr/>
          <p:nvPr/>
        </p:nvSpPr>
        <p:spPr>
          <a:xfrm>
            <a:off x="6096000" y="1419761"/>
            <a:ext cx="3048000" cy="646331"/>
          </a:xfrm>
          <a:prstGeom prst="rect">
            <a:avLst/>
          </a:prstGeom>
        </p:spPr>
        <p:txBody>
          <a:bodyPr wrap="square">
            <a:spAutoFit/>
          </a:bodyPr>
          <a:lstStyle/>
          <a:p>
            <a:r>
              <a:rPr lang="en-US" b="1" i="1" dirty="0" err="1" smtClean="0">
                <a:solidFill>
                  <a:schemeClr val="tx2">
                    <a:lumMod val="40000"/>
                    <a:lumOff val="60000"/>
                  </a:schemeClr>
                </a:solidFill>
              </a:rPr>
              <a:t>Việc</a:t>
            </a:r>
            <a:r>
              <a:rPr lang="en-US" b="1" i="1" dirty="0" smtClean="0">
                <a:solidFill>
                  <a:schemeClr val="tx2">
                    <a:lumMod val="40000"/>
                    <a:lumOff val="60000"/>
                  </a:schemeClr>
                </a:solidFill>
              </a:rPr>
              <a:t> </a:t>
            </a:r>
            <a:r>
              <a:rPr lang="en-US" b="1" i="1" dirty="0" err="1">
                <a:solidFill>
                  <a:schemeClr val="tx2">
                    <a:lumMod val="40000"/>
                    <a:lumOff val="60000"/>
                  </a:schemeClr>
                </a:solidFill>
              </a:rPr>
              <a:t>gì</a:t>
            </a:r>
            <a:r>
              <a:rPr lang="en-US" b="1" i="1" dirty="0">
                <a:solidFill>
                  <a:schemeClr val="tx2">
                    <a:lumMod val="40000"/>
                    <a:lumOff val="60000"/>
                  </a:schemeClr>
                </a:solidFill>
              </a:rPr>
              <a:t> </a:t>
            </a:r>
            <a:r>
              <a:rPr lang="en-US" b="1" i="1" dirty="0" err="1">
                <a:solidFill>
                  <a:schemeClr val="tx2">
                    <a:lumMod val="40000"/>
                    <a:lumOff val="60000"/>
                  </a:schemeClr>
                </a:solidFill>
              </a:rPr>
              <a:t>cũng</a:t>
            </a:r>
            <a:r>
              <a:rPr lang="en-US" b="1" i="1" dirty="0">
                <a:solidFill>
                  <a:schemeClr val="tx2">
                    <a:lumMod val="40000"/>
                    <a:lumOff val="60000"/>
                  </a:schemeClr>
                </a:solidFill>
              </a:rPr>
              <a:t> </a:t>
            </a:r>
            <a:r>
              <a:rPr lang="en-US" b="1" i="1" dirty="0" err="1">
                <a:solidFill>
                  <a:schemeClr val="tx2">
                    <a:lumMod val="40000"/>
                    <a:lumOff val="60000"/>
                  </a:schemeClr>
                </a:solidFill>
              </a:rPr>
              <a:t>học</a:t>
            </a:r>
            <a:r>
              <a:rPr lang="en-US" b="1" i="1" dirty="0">
                <a:solidFill>
                  <a:schemeClr val="tx2">
                    <a:lumMod val="40000"/>
                    <a:lumOff val="60000"/>
                  </a:schemeClr>
                </a:solidFill>
              </a:rPr>
              <a:t> </a:t>
            </a:r>
            <a:r>
              <a:rPr lang="en-US" b="1" i="1" dirty="0" err="1">
                <a:solidFill>
                  <a:schemeClr val="tx2">
                    <a:lumMod val="40000"/>
                    <a:lumOff val="60000"/>
                  </a:schemeClr>
                </a:solidFill>
              </a:rPr>
              <a:t>hỏi</a:t>
            </a:r>
            <a:r>
              <a:rPr lang="en-US" b="1" i="1" dirty="0">
                <a:solidFill>
                  <a:schemeClr val="tx2">
                    <a:lumMod val="40000"/>
                    <a:lumOff val="60000"/>
                  </a:schemeClr>
                </a:solidFill>
              </a:rPr>
              <a:t> </a:t>
            </a:r>
            <a:r>
              <a:rPr lang="en-US" b="1" i="1" dirty="0" err="1">
                <a:solidFill>
                  <a:schemeClr val="tx2">
                    <a:lumMod val="40000"/>
                    <a:lumOff val="60000"/>
                  </a:schemeClr>
                </a:solidFill>
              </a:rPr>
              <a:t>và</a:t>
            </a:r>
            <a:r>
              <a:rPr lang="en-US" b="1" i="1" dirty="0">
                <a:solidFill>
                  <a:schemeClr val="tx2">
                    <a:lumMod val="40000"/>
                    <a:lumOff val="60000"/>
                  </a:schemeClr>
                </a:solidFill>
              </a:rPr>
              <a:t> </a:t>
            </a:r>
            <a:r>
              <a:rPr lang="en-US" b="1" i="1" dirty="0" err="1">
                <a:solidFill>
                  <a:schemeClr val="tx2">
                    <a:lumMod val="40000"/>
                    <a:lumOff val="60000"/>
                  </a:schemeClr>
                </a:solidFill>
              </a:rPr>
              <a:t>bàn</a:t>
            </a:r>
            <a:r>
              <a:rPr lang="en-US" b="1" i="1" dirty="0">
                <a:solidFill>
                  <a:schemeClr val="tx2">
                    <a:lumMod val="40000"/>
                    <a:lumOff val="60000"/>
                  </a:schemeClr>
                </a:solidFill>
              </a:rPr>
              <a:t> </a:t>
            </a:r>
            <a:r>
              <a:rPr lang="en-US" b="1" i="1" dirty="0" err="1">
                <a:solidFill>
                  <a:schemeClr val="tx2">
                    <a:lumMod val="40000"/>
                    <a:lumOff val="60000"/>
                  </a:schemeClr>
                </a:solidFill>
              </a:rPr>
              <a:t>bạc</a:t>
            </a:r>
            <a:r>
              <a:rPr lang="en-US" b="1" i="1" dirty="0">
                <a:solidFill>
                  <a:schemeClr val="tx2">
                    <a:lumMod val="40000"/>
                    <a:lumOff val="60000"/>
                  </a:schemeClr>
                </a:solidFill>
              </a:rPr>
              <a:t> </a:t>
            </a:r>
            <a:r>
              <a:rPr lang="en-US" b="1" i="1" dirty="0" err="1">
                <a:solidFill>
                  <a:schemeClr val="tx2">
                    <a:lumMod val="40000"/>
                    <a:lumOff val="60000"/>
                  </a:schemeClr>
                </a:solidFill>
              </a:rPr>
              <a:t>với</a:t>
            </a:r>
            <a:r>
              <a:rPr lang="en-US" b="1" i="1" dirty="0">
                <a:solidFill>
                  <a:schemeClr val="tx2">
                    <a:lumMod val="40000"/>
                    <a:lumOff val="60000"/>
                  </a:schemeClr>
                </a:solidFill>
              </a:rPr>
              <a:t> </a:t>
            </a:r>
            <a:r>
              <a:rPr lang="en-US" b="1" i="1" dirty="0" err="1">
                <a:solidFill>
                  <a:schemeClr val="tx2">
                    <a:lumMod val="40000"/>
                    <a:lumOff val="60000"/>
                  </a:schemeClr>
                </a:solidFill>
              </a:rPr>
              <a:t>quần</a:t>
            </a:r>
            <a:r>
              <a:rPr lang="en-US" b="1" i="1" dirty="0">
                <a:solidFill>
                  <a:schemeClr val="tx2">
                    <a:lumMod val="40000"/>
                    <a:lumOff val="60000"/>
                  </a:schemeClr>
                </a:solidFill>
              </a:rPr>
              <a:t> </a:t>
            </a:r>
            <a:r>
              <a:rPr lang="en-US" b="1" i="1" dirty="0" err="1" smtClean="0">
                <a:solidFill>
                  <a:schemeClr val="tx2">
                    <a:lumMod val="40000"/>
                    <a:lumOff val="60000"/>
                  </a:schemeClr>
                </a:solidFill>
              </a:rPr>
              <a:t>chúng</a:t>
            </a:r>
            <a:r>
              <a:rPr lang="en-US" b="1" i="1" dirty="0">
                <a:solidFill>
                  <a:schemeClr val="tx2">
                    <a:lumMod val="40000"/>
                    <a:lumOff val="60000"/>
                  </a:schemeClr>
                </a:solidFill>
              </a:rPr>
              <a:t>.</a:t>
            </a:r>
            <a:r>
              <a:rPr lang="en-US" b="1" i="1" dirty="0" smtClean="0">
                <a:solidFill>
                  <a:schemeClr val="tx2">
                    <a:lumMod val="40000"/>
                    <a:lumOff val="60000"/>
                  </a:schemeClr>
                </a:solidFill>
              </a:rPr>
              <a:t> </a:t>
            </a:r>
            <a:endParaRPr lang="en-US" b="1" i="1" dirty="0">
              <a:solidFill>
                <a:schemeClr val="tx2">
                  <a:lumMod val="40000"/>
                  <a:lumOff val="60000"/>
                </a:schemeClr>
              </a:solidFill>
            </a:endParaRPr>
          </a:p>
        </p:txBody>
      </p:sp>
      <p:sp>
        <p:nvSpPr>
          <p:cNvPr id="71" name="TextBox 70"/>
          <p:cNvSpPr txBox="1"/>
          <p:nvPr/>
        </p:nvSpPr>
        <p:spPr>
          <a:xfrm>
            <a:off x="6819829" y="2257961"/>
            <a:ext cx="2247971" cy="646331"/>
          </a:xfrm>
          <a:prstGeom prst="rect">
            <a:avLst/>
          </a:prstGeom>
          <a:noFill/>
        </p:spPr>
        <p:txBody>
          <a:bodyPr wrap="square" rtlCol="0">
            <a:spAutoFit/>
          </a:bodyPr>
          <a:lstStyle/>
          <a:p>
            <a:r>
              <a:rPr lang="en-US" b="1" i="1" dirty="0" err="1" smtClean="0">
                <a:solidFill>
                  <a:srgbClr val="CC3300"/>
                </a:solidFill>
              </a:rPr>
              <a:t>Phải</a:t>
            </a:r>
            <a:r>
              <a:rPr lang="en-US" b="1" i="1" dirty="0" smtClean="0">
                <a:solidFill>
                  <a:srgbClr val="CC3300"/>
                </a:solidFill>
              </a:rPr>
              <a:t> </a:t>
            </a:r>
            <a:r>
              <a:rPr lang="en-US" b="1" i="1" dirty="0">
                <a:solidFill>
                  <a:srgbClr val="CC3300"/>
                </a:solidFill>
              </a:rPr>
              <a:t>tin </a:t>
            </a:r>
            <a:r>
              <a:rPr lang="en-US" b="1" i="1" dirty="0" err="1">
                <a:solidFill>
                  <a:srgbClr val="CC3300"/>
                </a:solidFill>
              </a:rPr>
              <a:t>vào</a:t>
            </a:r>
            <a:r>
              <a:rPr lang="en-US" b="1" i="1" dirty="0">
                <a:solidFill>
                  <a:srgbClr val="CC3300"/>
                </a:solidFill>
              </a:rPr>
              <a:t> </a:t>
            </a:r>
            <a:r>
              <a:rPr lang="en-US" b="1" i="1" dirty="0" err="1">
                <a:solidFill>
                  <a:srgbClr val="CC3300"/>
                </a:solidFill>
              </a:rPr>
              <a:t>quần</a:t>
            </a:r>
            <a:r>
              <a:rPr lang="en-US" b="1" i="1" dirty="0">
                <a:solidFill>
                  <a:srgbClr val="CC3300"/>
                </a:solidFill>
              </a:rPr>
              <a:t> </a:t>
            </a:r>
            <a:r>
              <a:rPr lang="en-US" b="1" i="1" dirty="0" err="1">
                <a:solidFill>
                  <a:srgbClr val="CC3300"/>
                </a:solidFill>
              </a:rPr>
              <a:t>chúng</a:t>
            </a:r>
            <a:endParaRPr lang="en-US" b="1" i="1" dirty="0">
              <a:solidFill>
                <a:srgbClr val="CC3300"/>
              </a:solidFill>
            </a:endParaRPr>
          </a:p>
        </p:txBody>
      </p:sp>
      <p:sp>
        <p:nvSpPr>
          <p:cNvPr id="72" name="TextBox 71"/>
          <p:cNvSpPr txBox="1"/>
          <p:nvPr/>
        </p:nvSpPr>
        <p:spPr>
          <a:xfrm>
            <a:off x="6934200" y="3011031"/>
            <a:ext cx="2133600" cy="646331"/>
          </a:xfrm>
          <a:prstGeom prst="rect">
            <a:avLst/>
          </a:prstGeom>
          <a:noFill/>
        </p:spPr>
        <p:txBody>
          <a:bodyPr wrap="square" rtlCol="0">
            <a:spAutoFit/>
          </a:bodyPr>
          <a:lstStyle/>
          <a:p>
            <a:r>
              <a:rPr lang="en-US" b="1" i="1" dirty="0" err="1" smtClean="0">
                <a:solidFill>
                  <a:srgbClr val="008000"/>
                </a:solidFill>
              </a:rPr>
              <a:t>Phải</a:t>
            </a:r>
            <a:r>
              <a:rPr lang="en-US" b="1" i="1" dirty="0" smtClean="0">
                <a:solidFill>
                  <a:srgbClr val="008000"/>
                </a:solidFill>
              </a:rPr>
              <a:t> </a:t>
            </a:r>
            <a:r>
              <a:rPr lang="en-US" b="1" i="1" dirty="0" err="1">
                <a:solidFill>
                  <a:srgbClr val="008000"/>
                </a:solidFill>
              </a:rPr>
              <a:t>theo</a:t>
            </a:r>
            <a:r>
              <a:rPr lang="en-US" b="1" i="1" dirty="0">
                <a:solidFill>
                  <a:srgbClr val="008000"/>
                </a:solidFill>
              </a:rPr>
              <a:t> </a:t>
            </a:r>
            <a:r>
              <a:rPr lang="en-US" b="1" i="1" dirty="0" err="1">
                <a:solidFill>
                  <a:srgbClr val="008000"/>
                </a:solidFill>
              </a:rPr>
              <a:t>trình</a:t>
            </a:r>
            <a:r>
              <a:rPr lang="en-US" b="1" i="1" dirty="0">
                <a:solidFill>
                  <a:srgbClr val="008000"/>
                </a:solidFill>
              </a:rPr>
              <a:t> </a:t>
            </a:r>
            <a:r>
              <a:rPr lang="en-US" b="1" i="1" dirty="0" err="1">
                <a:solidFill>
                  <a:srgbClr val="008000"/>
                </a:solidFill>
              </a:rPr>
              <a:t>độ</a:t>
            </a:r>
            <a:r>
              <a:rPr lang="en-US" b="1" i="1" dirty="0">
                <a:solidFill>
                  <a:srgbClr val="008000"/>
                </a:solidFill>
              </a:rPr>
              <a:t> </a:t>
            </a:r>
            <a:r>
              <a:rPr lang="en-US" b="1" i="1" dirty="0" err="1">
                <a:solidFill>
                  <a:srgbClr val="008000"/>
                </a:solidFill>
              </a:rPr>
              <a:t>giác</a:t>
            </a:r>
            <a:r>
              <a:rPr lang="en-US" b="1" i="1" dirty="0">
                <a:solidFill>
                  <a:srgbClr val="008000"/>
                </a:solidFill>
              </a:rPr>
              <a:t> </a:t>
            </a:r>
            <a:r>
              <a:rPr lang="en-US" b="1" i="1" dirty="0" err="1">
                <a:solidFill>
                  <a:srgbClr val="008000"/>
                </a:solidFill>
              </a:rPr>
              <a:t>ngộ</a:t>
            </a:r>
            <a:r>
              <a:rPr lang="en-US" b="1" i="1" dirty="0">
                <a:solidFill>
                  <a:srgbClr val="008000"/>
                </a:solidFill>
              </a:rPr>
              <a:t> </a:t>
            </a:r>
            <a:r>
              <a:rPr lang="en-US" b="1" i="1" dirty="0" err="1">
                <a:solidFill>
                  <a:srgbClr val="008000"/>
                </a:solidFill>
              </a:rPr>
              <a:t>của</a:t>
            </a:r>
            <a:r>
              <a:rPr lang="en-US" b="1" i="1" dirty="0">
                <a:solidFill>
                  <a:srgbClr val="008000"/>
                </a:solidFill>
              </a:rPr>
              <a:t> Q/c</a:t>
            </a:r>
          </a:p>
        </p:txBody>
      </p:sp>
      <p:sp>
        <p:nvSpPr>
          <p:cNvPr id="73" name="TextBox 72"/>
          <p:cNvSpPr txBox="1"/>
          <p:nvPr/>
        </p:nvSpPr>
        <p:spPr>
          <a:xfrm>
            <a:off x="6553200" y="3781961"/>
            <a:ext cx="2514600" cy="646331"/>
          </a:xfrm>
          <a:prstGeom prst="rect">
            <a:avLst/>
          </a:prstGeom>
          <a:noFill/>
        </p:spPr>
        <p:txBody>
          <a:bodyPr wrap="square" rtlCol="0">
            <a:spAutoFit/>
          </a:bodyPr>
          <a:lstStyle/>
          <a:p>
            <a:r>
              <a:rPr lang="en-US" b="1" i="1" dirty="0" err="1" smtClean="0">
                <a:solidFill>
                  <a:srgbClr val="FF0000"/>
                </a:solidFill>
              </a:rPr>
              <a:t>Tuyệt</a:t>
            </a:r>
            <a:r>
              <a:rPr lang="en-US" b="1" i="1" dirty="0" smtClean="0">
                <a:solidFill>
                  <a:srgbClr val="FF0000"/>
                </a:solidFill>
              </a:rPr>
              <a:t> </a:t>
            </a:r>
            <a:r>
              <a:rPr lang="en-US" b="1" i="1" dirty="0" err="1">
                <a:solidFill>
                  <a:srgbClr val="FF0000"/>
                </a:solidFill>
              </a:rPr>
              <a:t>đối</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theo</a:t>
            </a:r>
            <a:r>
              <a:rPr lang="en-US" b="1" i="1" dirty="0">
                <a:solidFill>
                  <a:srgbClr val="FF0000"/>
                </a:solidFill>
              </a:rPr>
              <a:t> </a:t>
            </a:r>
            <a:r>
              <a:rPr lang="en-US" b="1" i="1" dirty="0" err="1">
                <a:solidFill>
                  <a:srgbClr val="FF0000"/>
                </a:solidFill>
              </a:rPr>
              <a:t>đuôi</a:t>
            </a:r>
            <a:r>
              <a:rPr lang="en-US" b="1" i="1" dirty="0">
                <a:solidFill>
                  <a:srgbClr val="FF0000"/>
                </a:solidFill>
              </a:rPr>
              <a:t> </a:t>
            </a:r>
            <a:r>
              <a:rPr lang="en-US" b="1" i="1" dirty="0" err="1">
                <a:solidFill>
                  <a:srgbClr val="FF0000"/>
                </a:solidFill>
              </a:rPr>
              <a:t>quần</a:t>
            </a:r>
            <a:r>
              <a:rPr lang="en-US" b="1" i="1" dirty="0">
                <a:solidFill>
                  <a:srgbClr val="FF0000"/>
                </a:solidFill>
              </a:rPr>
              <a:t> </a:t>
            </a:r>
            <a:r>
              <a:rPr lang="en-US" b="1" i="1" dirty="0" err="1" smtClean="0">
                <a:solidFill>
                  <a:srgbClr val="FF0000"/>
                </a:solidFill>
              </a:rPr>
              <a:t>chúng</a:t>
            </a:r>
            <a:r>
              <a:rPr lang="en-US" b="1" i="1" dirty="0">
                <a:solidFill>
                  <a:srgbClr val="FF0000"/>
                </a:solidFill>
              </a:rPr>
              <a:t>.</a:t>
            </a:r>
          </a:p>
        </p:txBody>
      </p:sp>
      <p:sp>
        <p:nvSpPr>
          <p:cNvPr id="74" name="TextBox 73"/>
          <p:cNvSpPr txBox="1"/>
          <p:nvPr/>
        </p:nvSpPr>
        <p:spPr>
          <a:xfrm>
            <a:off x="5828482" y="4467761"/>
            <a:ext cx="3010718" cy="646331"/>
          </a:xfrm>
          <a:prstGeom prst="rect">
            <a:avLst/>
          </a:prstGeom>
          <a:noFill/>
        </p:spPr>
        <p:txBody>
          <a:bodyPr wrap="square" rtlCol="0">
            <a:spAutoFit/>
          </a:bodyPr>
          <a:lstStyle/>
          <a:p>
            <a:r>
              <a:rPr lang="en-US" dirty="0" smtClean="0"/>
              <a:t> </a:t>
            </a:r>
            <a:r>
              <a:rPr lang="en-US" b="1" i="1" dirty="0" err="1">
                <a:solidFill>
                  <a:srgbClr val="7030A0"/>
                </a:solidFill>
              </a:rPr>
              <a:t>Phải</a:t>
            </a:r>
            <a:r>
              <a:rPr lang="en-US" b="1" i="1" dirty="0">
                <a:solidFill>
                  <a:srgbClr val="7030A0"/>
                </a:solidFill>
              </a:rPr>
              <a:t> </a:t>
            </a:r>
            <a:r>
              <a:rPr lang="en-US" b="1" i="1" dirty="0" err="1">
                <a:solidFill>
                  <a:srgbClr val="7030A0"/>
                </a:solidFill>
              </a:rPr>
              <a:t>đưa</a:t>
            </a:r>
            <a:r>
              <a:rPr lang="en-US" b="1" i="1" dirty="0">
                <a:solidFill>
                  <a:srgbClr val="7030A0"/>
                </a:solidFill>
              </a:rPr>
              <a:t> </a:t>
            </a:r>
            <a:r>
              <a:rPr lang="en-US" b="1" i="1" dirty="0" err="1">
                <a:solidFill>
                  <a:srgbClr val="7030A0"/>
                </a:solidFill>
              </a:rPr>
              <a:t>chính</a:t>
            </a:r>
            <a:r>
              <a:rPr lang="en-US" b="1" i="1" dirty="0">
                <a:solidFill>
                  <a:srgbClr val="7030A0"/>
                </a:solidFill>
              </a:rPr>
              <a:t> </a:t>
            </a:r>
            <a:r>
              <a:rPr lang="en-US" b="1" i="1" dirty="0" err="1">
                <a:solidFill>
                  <a:srgbClr val="7030A0"/>
                </a:solidFill>
              </a:rPr>
              <a:t>trị</a:t>
            </a:r>
            <a:r>
              <a:rPr lang="en-US" b="1" i="1" dirty="0">
                <a:solidFill>
                  <a:srgbClr val="7030A0"/>
                </a:solidFill>
              </a:rPr>
              <a:t> </a:t>
            </a:r>
            <a:r>
              <a:rPr lang="en-US" b="1" i="1" dirty="0" err="1">
                <a:solidFill>
                  <a:srgbClr val="7030A0"/>
                </a:solidFill>
              </a:rPr>
              <a:t>vào</a:t>
            </a:r>
            <a:r>
              <a:rPr lang="en-US" b="1" i="1" dirty="0">
                <a:solidFill>
                  <a:srgbClr val="7030A0"/>
                </a:solidFill>
              </a:rPr>
              <a:t> </a:t>
            </a:r>
            <a:r>
              <a:rPr lang="en-US" b="1" i="1" dirty="0" err="1">
                <a:solidFill>
                  <a:srgbClr val="7030A0"/>
                </a:solidFill>
              </a:rPr>
              <a:t>giữa</a:t>
            </a:r>
            <a:r>
              <a:rPr lang="en-US" b="1" i="1" dirty="0">
                <a:solidFill>
                  <a:srgbClr val="7030A0"/>
                </a:solidFill>
              </a:rPr>
              <a:t> </a:t>
            </a:r>
            <a:r>
              <a:rPr lang="en-US" b="1" i="1" dirty="0" err="1">
                <a:solidFill>
                  <a:srgbClr val="7030A0"/>
                </a:solidFill>
              </a:rPr>
              <a:t>dân</a:t>
            </a:r>
            <a:r>
              <a:rPr lang="en-US" b="1" i="1" dirty="0">
                <a:solidFill>
                  <a:srgbClr val="7030A0"/>
                </a:solidFill>
              </a:rPr>
              <a:t> </a:t>
            </a:r>
            <a:r>
              <a:rPr lang="en-US" b="1" i="1" dirty="0" err="1" smtClean="0">
                <a:solidFill>
                  <a:srgbClr val="7030A0"/>
                </a:solidFill>
              </a:rPr>
              <a:t>gian</a:t>
            </a:r>
            <a:r>
              <a:rPr lang="en-US" b="1" i="1" dirty="0">
                <a:solidFill>
                  <a:srgbClr val="7030A0"/>
                </a:solidFill>
              </a:rPr>
              <a:t>.</a:t>
            </a:r>
          </a:p>
        </p:txBody>
      </p:sp>
      <p:sp>
        <p:nvSpPr>
          <p:cNvPr id="75" name="TextBox 74"/>
          <p:cNvSpPr txBox="1"/>
          <p:nvPr/>
        </p:nvSpPr>
        <p:spPr>
          <a:xfrm>
            <a:off x="3962400" y="5257800"/>
            <a:ext cx="5046587" cy="1323439"/>
          </a:xfrm>
          <a:prstGeom prst="rect">
            <a:avLst/>
          </a:prstGeom>
          <a:noFill/>
        </p:spPr>
        <p:txBody>
          <a:bodyPr wrap="square" rtlCol="0">
            <a:spAutoFit/>
          </a:bodyPr>
          <a:lstStyle/>
          <a:p>
            <a:r>
              <a:rPr lang="en-US" dirty="0" smtClean="0"/>
              <a:t> </a:t>
            </a:r>
            <a:r>
              <a:rPr lang="en-US" sz="2000" b="1" i="1" dirty="0" err="1"/>
              <a:t>Tóm</a:t>
            </a:r>
            <a:r>
              <a:rPr lang="en-US" sz="2000" b="1" i="1" dirty="0"/>
              <a:t> </a:t>
            </a:r>
            <a:r>
              <a:rPr lang="en-US" sz="2000" b="1" i="1" dirty="0" err="1"/>
              <a:t>lại</a:t>
            </a:r>
            <a:r>
              <a:rPr lang="en-US" sz="2000" dirty="0"/>
              <a:t>: </a:t>
            </a:r>
            <a:r>
              <a:rPr lang="en-US" sz="2000" dirty="0" err="1"/>
              <a:t>Phương</a:t>
            </a:r>
            <a:r>
              <a:rPr lang="en-US" sz="2000" dirty="0"/>
              <a:t> </a:t>
            </a:r>
            <a:r>
              <a:rPr lang="en-US" sz="2000" dirty="0" err="1"/>
              <a:t>thức</a:t>
            </a:r>
            <a:r>
              <a:rPr lang="en-US" sz="2000" dirty="0"/>
              <a:t> </a:t>
            </a:r>
            <a:r>
              <a:rPr lang="en-US" sz="2000" dirty="0" err="1"/>
              <a:t>lãnh</a:t>
            </a:r>
            <a:r>
              <a:rPr lang="en-US" sz="2000" dirty="0"/>
              <a:t> </a:t>
            </a:r>
            <a:r>
              <a:rPr lang="en-US" sz="2000" dirty="0" err="1"/>
              <a:t>đạo</a:t>
            </a:r>
            <a:r>
              <a:rPr lang="en-US" sz="2000" dirty="0"/>
              <a:t> </a:t>
            </a:r>
            <a:r>
              <a:rPr lang="en-US" sz="2000" dirty="0" err="1"/>
              <a:t>là</a:t>
            </a:r>
            <a:r>
              <a:rPr lang="en-US" sz="2000" dirty="0"/>
              <a:t> </a:t>
            </a:r>
            <a:r>
              <a:rPr lang="en-US" sz="2000" dirty="0" err="1"/>
              <a:t>làm</a:t>
            </a:r>
            <a:r>
              <a:rPr lang="en-US" sz="2000" dirty="0"/>
              <a:t> </a:t>
            </a:r>
            <a:r>
              <a:rPr lang="en-US" sz="2000" dirty="0" err="1"/>
              <a:t>theo</a:t>
            </a:r>
            <a:r>
              <a:rPr lang="en-US" sz="2000" dirty="0"/>
              <a:t> </a:t>
            </a:r>
            <a:r>
              <a:rPr lang="en-US" sz="2000" dirty="0" err="1"/>
              <a:t>cách</a:t>
            </a:r>
            <a:r>
              <a:rPr lang="en-US" sz="2000" dirty="0"/>
              <a:t> Q/c, </a:t>
            </a:r>
            <a:r>
              <a:rPr lang="en-US" sz="2000" dirty="0" err="1"/>
              <a:t>đúng</a:t>
            </a:r>
            <a:r>
              <a:rPr lang="en-US" sz="2000" dirty="0"/>
              <a:t> </a:t>
            </a:r>
            <a:r>
              <a:rPr lang="en-US" sz="2000" dirty="0" err="1"/>
              <a:t>quan</a:t>
            </a:r>
            <a:r>
              <a:rPr lang="en-US" sz="2000" dirty="0"/>
              <a:t> </a:t>
            </a:r>
            <a:r>
              <a:rPr lang="en-US" sz="2000" dirty="0" err="1"/>
              <a:t>điểm</a:t>
            </a:r>
            <a:r>
              <a:rPr lang="en-US" sz="2000" dirty="0"/>
              <a:t> Q/c, </a:t>
            </a:r>
            <a:r>
              <a:rPr lang="en-US" sz="2000" dirty="0" err="1"/>
              <a:t>phải</a:t>
            </a:r>
            <a:r>
              <a:rPr lang="en-US" sz="2000" dirty="0"/>
              <a:t> </a:t>
            </a:r>
            <a:r>
              <a:rPr lang="en-US" sz="2000" dirty="0" err="1"/>
              <a:t>học</a:t>
            </a:r>
            <a:r>
              <a:rPr lang="en-US" sz="2000" dirty="0"/>
              <a:t>, </a:t>
            </a:r>
            <a:r>
              <a:rPr lang="en-US" sz="2000" dirty="0" err="1"/>
              <a:t>phải</a:t>
            </a:r>
            <a:r>
              <a:rPr lang="en-US" sz="2000" dirty="0"/>
              <a:t> </a:t>
            </a:r>
            <a:r>
              <a:rPr lang="en-US" sz="2000" dirty="0" err="1"/>
              <a:t>hiểu</a:t>
            </a:r>
            <a:r>
              <a:rPr lang="en-US" sz="2000" dirty="0"/>
              <a:t>, </a:t>
            </a:r>
            <a:r>
              <a:rPr lang="en-US" sz="2000" dirty="0" err="1"/>
              <a:t>phải</a:t>
            </a:r>
            <a:r>
              <a:rPr lang="en-US" sz="2000" dirty="0"/>
              <a:t> </a:t>
            </a:r>
            <a:r>
              <a:rPr lang="en-US" sz="2000" dirty="0" err="1"/>
              <a:t>hỏi</a:t>
            </a:r>
            <a:r>
              <a:rPr lang="en-US" sz="2000" dirty="0"/>
              <a:t> Q/c, </a:t>
            </a:r>
            <a:r>
              <a:rPr lang="en-US" sz="2000" dirty="0" err="1"/>
              <a:t>liên</a:t>
            </a:r>
            <a:r>
              <a:rPr lang="en-US" sz="2000" dirty="0"/>
              <a:t> </a:t>
            </a:r>
            <a:r>
              <a:rPr lang="en-US" sz="2000" dirty="0" err="1"/>
              <a:t>hệ</a:t>
            </a:r>
            <a:r>
              <a:rPr lang="en-US" sz="2000" dirty="0"/>
              <a:t> </a:t>
            </a:r>
            <a:r>
              <a:rPr lang="en-US" sz="2000" dirty="0" err="1"/>
              <a:t>chặt</a:t>
            </a:r>
            <a:r>
              <a:rPr lang="en-US" sz="2000" dirty="0"/>
              <a:t> </a:t>
            </a:r>
            <a:r>
              <a:rPr lang="en-US" sz="2000" dirty="0" err="1"/>
              <a:t>chẽ</a:t>
            </a:r>
            <a:r>
              <a:rPr lang="en-US" sz="2000" dirty="0"/>
              <a:t> </a:t>
            </a:r>
            <a:r>
              <a:rPr lang="en-US" sz="2000" dirty="0" err="1"/>
              <a:t>với</a:t>
            </a:r>
            <a:r>
              <a:rPr lang="en-US" sz="2000" dirty="0"/>
              <a:t> </a:t>
            </a:r>
            <a:r>
              <a:rPr lang="en-US" sz="2000" dirty="0" err="1" smtClean="0"/>
              <a:t>quần</a:t>
            </a:r>
            <a:r>
              <a:rPr lang="en-US" sz="2000" dirty="0" smtClean="0"/>
              <a:t> </a:t>
            </a:r>
            <a:r>
              <a:rPr lang="en-US" sz="2000" dirty="0" err="1" smtClean="0"/>
              <a:t>chúng</a:t>
            </a:r>
            <a:r>
              <a:rPr lang="en-US" sz="2000" dirty="0" smtClean="0"/>
              <a:t>.</a:t>
            </a:r>
            <a:endParaRPr lang="en-US" sz="2000" dirty="0"/>
          </a:p>
        </p:txBody>
      </p:sp>
      <p:sp>
        <p:nvSpPr>
          <p:cNvPr id="2" name="Slide Number Placeholder 1"/>
          <p:cNvSpPr>
            <a:spLocks noGrp="1"/>
          </p:cNvSpPr>
          <p:nvPr>
            <p:ph type="sldNum" sz="quarter" idx="12"/>
          </p:nvPr>
        </p:nvSpPr>
        <p:spPr>
          <a:xfrm>
            <a:off x="6705600" y="6381750"/>
            <a:ext cx="2133600" cy="476250"/>
          </a:xfrm>
        </p:spPr>
        <p:txBody>
          <a:bodyPr/>
          <a:lstStyle/>
          <a:p>
            <a:fld id="{CC760EA4-5A3C-416D-9EFA-D1A3B5B60B2E}" type="slidenum">
              <a:rPr lang="en-US" smtClean="0"/>
              <a:pPr/>
              <a:t>21</a:t>
            </a:fld>
            <a:endParaRPr lang="en-US" dirty="0"/>
          </a:p>
        </p:txBody>
      </p:sp>
      <p:sp>
        <p:nvSpPr>
          <p:cNvPr id="3" name="TextBox 2"/>
          <p:cNvSpPr txBox="1"/>
          <p:nvPr/>
        </p:nvSpPr>
        <p:spPr>
          <a:xfrm>
            <a:off x="0" y="76200"/>
            <a:ext cx="7662675" cy="461665"/>
          </a:xfrm>
          <a:prstGeom prst="rect">
            <a:avLst/>
          </a:prstGeom>
          <a:noFill/>
        </p:spPr>
        <p:txBody>
          <a:bodyPr wrap="none" rtlCol="0">
            <a:spAutoFit/>
          </a:bodyPr>
          <a:lstStyle/>
          <a:p>
            <a:r>
              <a:rPr lang="en-US" sz="2400" b="1" dirty="0" smtClean="0">
                <a:solidFill>
                  <a:srgbClr val="000099"/>
                </a:solidFill>
              </a:rPr>
              <a:t>1. </a:t>
            </a:r>
            <a:r>
              <a:rPr lang="en-US" sz="2400" b="1" dirty="0" err="1" smtClean="0">
                <a:solidFill>
                  <a:srgbClr val="000099"/>
                </a:solidFill>
              </a:rPr>
              <a:t>Phong</a:t>
            </a:r>
            <a:r>
              <a:rPr lang="en-US" sz="2400" b="1" dirty="0" smtClean="0">
                <a:solidFill>
                  <a:srgbClr val="000099"/>
                </a:solidFill>
              </a:rPr>
              <a:t> </a:t>
            </a:r>
            <a:r>
              <a:rPr lang="en-US" sz="2400" b="1" dirty="0" err="1" smtClean="0">
                <a:solidFill>
                  <a:srgbClr val="000099"/>
                </a:solidFill>
              </a:rPr>
              <a:t>cách</a:t>
            </a:r>
            <a:r>
              <a:rPr lang="en-US" sz="2400" b="1" dirty="0" smtClean="0">
                <a:solidFill>
                  <a:srgbClr val="000099"/>
                </a:solidFill>
              </a:rPr>
              <a:t> </a:t>
            </a:r>
            <a:r>
              <a:rPr lang="en-US" sz="2400" b="1" dirty="0" err="1" smtClean="0">
                <a:solidFill>
                  <a:srgbClr val="000099"/>
                </a:solidFill>
              </a:rPr>
              <a:t>lãnh</a:t>
            </a:r>
            <a:r>
              <a:rPr lang="en-US" sz="2400" b="1" dirty="0" smtClean="0">
                <a:solidFill>
                  <a:srgbClr val="000099"/>
                </a:solidFill>
              </a:rPr>
              <a:t> </a:t>
            </a:r>
            <a:r>
              <a:rPr lang="en-US" sz="2400" b="1" dirty="0" err="1" smtClean="0">
                <a:solidFill>
                  <a:srgbClr val="000099"/>
                </a:solidFill>
              </a:rPr>
              <a:t>đạo</a:t>
            </a:r>
            <a:r>
              <a:rPr lang="en-US" sz="2400" b="1" dirty="0" smtClean="0">
                <a:solidFill>
                  <a:srgbClr val="000099"/>
                </a:solidFill>
              </a:rPr>
              <a:t> </a:t>
            </a:r>
            <a:r>
              <a:rPr lang="en-US" sz="2400" b="1" dirty="0" err="1" smtClean="0">
                <a:solidFill>
                  <a:srgbClr val="000099"/>
                </a:solidFill>
              </a:rPr>
              <a:t>dân</a:t>
            </a:r>
            <a:r>
              <a:rPr lang="en-US" sz="2400" b="1" dirty="0" smtClean="0">
                <a:solidFill>
                  <a:srgbClr val="000099"/>
                </a:solidFill>
              </a:rPr>
              <a:t> </a:t>
            </a:r>
            <a:r>
              <a:rPr lang="en-US" sz="2400" b="1" dirty="0" err="1" smtClean="0">
                <a:solidFill>
                  <a:srgbClr val="000099"/>
                </a:solidFill>
              </a:rPr>
              <a:t>chủ</a:t>
            </a:r>
            <a:r>
              <a:rPr lang="en-US" sz="2400" b="1" dirty="0" smtClean="0">
                <a:solidFill>
                  <a:srgbClr val="000099"/>
                </a:solidFill>
              </a:rPr>
              <a:t> </a:t>
            </a:r>
            <a:r>
              <a:rPr lang="en-US" sz="2400" b="1" dirty="0" err="1" smtClean="0">
                <a:solidFill>
                  <a:srgbClr val="000099"/>
                </a:solidFill>
              </a:rPr>
              <a:t>nhưng</a:t>
            </a:r>
            <a:r>
              <a:rPr lang="en-US" sz="2400" b="1" dirty="0" smtClean="0">
                <a:solidFill>
                  <a:srgbClr val="000099"/>
                </a:solidFill>
              </a:rPr>
              <a:t> </a:t>
            </a:r>
            <a:r>
              <a:rPr lang="en-US" sz="2400" b="1" dirty="0" err="1" smtClean="0">
                <a:solidFill>
                  <a:srgbClr val="000099"/>
                </a:solidFill>
              </a:rPr>
              <a:t>quyết</a:t>
            </a:r>
            <a:r>
              <a:rPr lang="en-US" sz="2400" b="1" dirty="0" smtClean="0">
                <a:solidFill>
                  <a:srgbClr val="000099"/>
                </a:solidFill>
              </a:rPr>
              <a:t> </a:t>
            </a:r>
            <a:r>
              <a:rPr lang="en-US" sz="2400" b="1" dirty="0" err="1" smtClean="0">
                <a:solidFill>
                  <a:srgbClr val="000099"/>
                </a:solidFill>
              </a:rPr>
              <a:t>đoán</a:t>
            </a:r>
            <a:endParaRPr lang="en-US" sz="2400" b="1" dirty="0">
              <a:solidFill>
                <a:srgbClr val="000099"/>
              </a:solidFill>
            </a:endParaRPr>
          </a:p>
        </p:txBody>
      </p:sp>
    </p:spTree>
    <p:extLst>
      <p:ext uri="{BB962C8B-B14F-4D97-AF65-F5344CB8AC3E}">
        <p14:creationId xmlns:p14="http://schemas.microsoft.com/office/powerpoint/2010/main" val="2425247071"/>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Oval 4"/>
          <p:cNvSpPr>
            <a:spLocks noChangeArrowheads="1"/>
          </p:cNvSpPr>
          <p:nvPr/>
        </p:nvSpPr>
        <p:spPr bwMode="ltGray">
          <a:xfrm>
            <a:off x="333375" y="2286000"/>
            <a:ext cx="3781425" cy="1096963"/>
          </a:xfrm>
          <a:prstGeom prst="ellipse">
            <a:avLst/>
          </a:prstGeom>
          <a:solidFill>
            <a:srgbClr val="1C1C1C">
              <a:alpha val="39999"/>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9" name="Arc 5"/>
          <p:cNvSpPr>
            <a:spLocks/>
          </p:cNvSpPr>
          <p:nvPr/>
        </p:nvSpPr>
        <p:spPr bwMode="gray">
          <a:xfrm rot="16200000">
            <a:off x="1591550" y="847805"/>
            <a:ext cx="1751646" cy="3867944"/>
          </a:xfrm>
          <a:custGeom>
            <a:avLst/>
            <a:gdLst>
              <a:gd name="G0" fmla="+- 21600 0 0"/>
              <a:gd name="G1" fmla="+- 21600 0 0"/>
              <a:gd name="G2" fmla="+- 21600 0 0"/>
              <a:gd name="T0" fmla="*/ 33380 w 43200"/>
              <a:gd name="T1" fmla="*/ 39705 h 43200"/>
              <a:gd name="T2" fmla="*/ 38438 w 43200"/>
              <a:gd name="T3" fmla="*/ 35129 h 43200"/>
              <a:gd name="T4" fmla="*/ 21600 w 43200"/>
              <a:gd name="T5" fmla="*/ 21600 h 43200"/>
            </a:gdLst>
            <a:ahLst/>
            <a:cxnLst>
              <a:cxn ang="0">
                <a:pos x="T0" y="T1"/>
              </a:cxn>
              <a:cxn ang="0">
                <a:pos x="T2" y="T3"/>
              </a:cxn>
              <a:cxn ang="0">
                <a:pos x="T4" y="T5"/>
              </a:cxn>
            </a:cxnLst>
            <a:rect l="0" t="0" r="r" b="b"/>
            <a:pathLst>
              <a:path w="43200" h="43200" fill="none" extrusionOk="0">
                <a:moveTo>
                  <a:pt x="33380" y="39705"/>
                </a:moveTo>
                <a:cubicBezTo>
                  <a:pt x="29874" y="41985"/>
                  <a:pt x="25782" y="43199"/>
                  <a:pt x="21600" y="43200"/>
                </a:cubicBezTo>
                <a:cubicBezTo>
                  <a:pt x="9670" y="43200"/>
                  <a:pt x="0" y="33529"/>
                  <a:pt x="0" y="21600"/>
                </a:cubicBezTo>
                <a:cubicBezTo>
                  <a:pt x="0" y="9670"/>
                  <a:pt x="9670" y="0"/>
                  <a:pt x="21600" y="0"/>
                </a:cubicBezTo>
                <a:cubicBezTo>
                  <a:pt x="33529" y="0"/>
                  <a:pt x="43200" y="9670"/>
                  <a:pt x="43200" y="21600"/>
                </a:cubicBezTo>
                <a:cubicBezTo>
                  <a:pt x="43200" y="26520"/>
                  <a:pt x="41520" y="31293"/>
                  <a:pt x="38438" y="35129"/>
                </a:cubicBezTo>
              </a:path>
              <a:path w="43200" h="43200" stroke="0" extrusionOk="0">
                <a:moveTo>
                  <a:pt x="33380" y="39705"/>
                </a:moveTo>
                <a:cubicBezTo>
                  <a:pt x="29874" y="41985"/>
                  <a:pt x="25782" y="43199"/>
                  <a:pt x="21600" y="43200"/>
                </a:cubicBezTo>
                <a:cubicBezTo>
                  <a:pt x="9670" y="43200"/>
                  <a:pt x="0" y="33529"/>
                  <a:pt x="0" y="21600"/>
                </a:cubicBezTo>
                <a:cubicBezTo>
                  <a:pt x="0" y="9670"/>
                  <a:pt x="9670" y="0"/>
                  <a:pt x="21600" y="0"/>
                </a:cubicBezTo>
                <a:cubicBezTo>
                  <a:pt x="33529" y="0"/>
                  <a:pt x="43200" y="9670"/>
                  <a:pt x="43200" y="21600"/>
                </a:cubicBezTo>
                <a:cubicBezTo>
                  <a:pt x="43200" y="26520"/>
                  <a:pt x="41520" y="31293"/>
                  <a:pt x="38438" y="35129"/>
                </a:cubicBezTo>
                <a:lnTo>
                  <a:pt x="21600" y="21600"/>
                </a:lnTo>
                <a:close/>
              </a:path>
            </a:pathLst>
          </a:custGeom>
          <a:gradFill rotWithShape="1">
            <a:gsLst>
              <a:gs pos="0">
                <a:srgbClr val="969696"/>
              </a:gs>
              <a:gs pos="100000">
                <a:srgbClr val="969696">
                  <a:gamma/>
                  <a:shade val="46275"/>
                  <a:invGamma/>
                </a:srgbClr>
              </a:gs>
            </a:gsLst>
            <a:lin ang="270000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0" name="Arc 6"/>
          <p:cNvSpPr>
            <a:spLocks/>
          </p:cNvSpPr>
          <p:nvPr/>
        </p:nvSpPr>
        <p:spPr bwMode="gray">
          <a:xfrm rot="16200000">
            <a:off x="1823133" y="767127"/>
            <a:ext cx="1448340" cy="3723005"/>
          </a:xfrm>
          <a:custGeom>
            <a:avLst/>
            <a:gdLst>
              <a:gd name="G0" fmla="+- 21600 0 0"/>
              <a:gd name="G1" fmla="+- 21600 0 0"/>
              <a:gd name="G2" fmla="+- 21600 0 0"/>
              <a:gd name="T0" fmla="*/ 28692 w 43200"/>
              <a:gd name="T1" fmla="*/ 42002 h 43200"/>
              <a:gd name="T2" fmla="*/ 31490 w 43200"/>
              <a:gd name="T3" fmla="*/ 40803 h 43200"/>
              <a:gd name="T4" fmla="*/ 21600 w 43200"/>
              <a:gd name="T5" fmla="*/ 21600 h 43200"/>
            </a:gdLst>
            <a:ahLst/>
            <a:cxnLst>
              <a:cxn ang="0">
                <a:pos x="T0" y="T1"/>
              </a:cxn>
              <a:cxn ang="0">
                <a:pos x="T2" y="T3"/>
              </a:cxn>
              <a:cxn ang="0">
                <a:pos x="T4" y="T5"/>
              </a:cxn>
            </a:cxnLst>
            <a:rect l="0" t="0" r="r" b="b"/>
            <a:pathLst>
              <a:path w="43200" h="43200" fill="none" extrusionOk="0">
                <a:moveTo>
                  <a:pt x="28692" y="42002"/>
                </a:moveTo>
                <a:cubicBezTo>
                  <a:pt x="26411" y="42795"/>
                  <a:pt x="24014" y="43199"/>
                  <a:pt x="21600" y="43200"/>
                </a:cubicBezTo>
                <a:cubicBezTo>
                  <a:pt x="9670" y="43200"/>
                  <a:pt x="0" y="33529"/>
                  <a:pt x="0" y="21600"/>
                </a:cubicBezTo>
                <a:cubicBezTo>
                  <a:pt x="0" y="9670"/>
                  <a:pt x="9670" y="0"/>
                  <a:pt x="21600" y="0"/>
                </a:cubicBezTo>
                <a:cubicBezTo>
                  <a:pt x="33529" y="0"/>
                  <a:pt x="43200" y="9670"/>
                  <a:pt x="43200" y="21600"/>
                </a:cubicBezTo>
                <a:cubicBezTo>
                  <a:pt x="43200" y="29688"/>
                  <a:pt x="38680" y="37099"/>
                  <a:pt x="31489" y="40802"/>
                </a:cubicBezTo>
              </a:path>
              <a:path w="43200" h="43200" stroke="0" extrusionOk="0">
                <a:moveTo>
                  <a:pt x="28692" y="42002"/>
                </a:moveTo>
                <a:cubicBezTo>
                  <a:pt x="26411" y="42795"/>
                  <a:pt x="24014" y="43199"/>
                  <a:pt x="21600" y="43200"/>
                </a:cubicBezTo>
                <a:cubicBezTo>
                  <a:pt x="9670" y="43200"/>
                  <a:pt x="0" y="33529"/>
                  <a:pt x="0" y="21600"/>
                </a:cubicBezTo>
                <a:cubicBezTo>
                  <a:pt x="0" y="9670"/>
                  <a:pt x="9670" y="0"/>
                  <a:pt x="21600" y="0"/>
                </a:cubicBezTo>
                <a:cubicBezTo>
                  <a:pt x="33529" y="0"/>
                  <a:pt x="43200" y="9670"/>
                  <a:pt x="43200" y="21600"/>
                </a:cubicBezTo>
                <a:cubicBezTo>
                  <a:pt x="43200" y="29688"/>
                  <a:pt x="38680" y="37099"/>
                  <a:pt x="31489" y="40802"/>
                </a:cubicBezTo>
                <a:lnTo>
                  <a:pt x="21600" y="21600"/>
                </a:lnTo>
                <a:close/>
              </a:path>
            </a:pathLst>
          </a:custGeom>
          <a:gradFill rotWithShape="1">
            <a:gsLst>
              <a:gs pos="0">
                <a:schemeClr val="folHlink"/>
              </a:gs>
              <a:gs pos="100000">
                <a:schemeClr val="folHlink">
                  <a:gamma/>
                  <a:tint val="42353"/>
                  <a:invGamma/>
                </a:schemeClr>
              </a:gs>
            </a:gsLst>
            <a:lin ang="270000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1" name="Arc 7"/>
          <p:cNvSpPr>
            <a:spLocks/>
          </p:cNvSpPr>
          <p:nvPr/>
        </p:nvSpPr>
        <p:spPr bwMode="ltGray">
          <a:xfrm rot="16200000">
            <a:off x="1608341" y="906260"/>
            <a:ext cx="1591062" cy="3588543"/>
          </a:xfrm>
          <a:custGeom>
            <a:avLst/>
            <a:gdLst>
              <a:gd name="G0" fmla="+- 21600 0 0"/>
              <a:gd name="G1" fmla="+- 21600 0 0"/>
              <a:gd name="G2" fmla="+- 21600 0 0"/>
              <a:gd name="T0" fmla="*/ 15027 w 43200"/>
              <a:gd name="T1" fmla="*/ 42175 h 42175"/>
              <a:gd name="T2" fmla="*/ 31490 w 43200"/>
              <a:gd name="T3" fmla="*/ 40803 h 42175"/>
              <a:gd name="T4" fmla="*/ 21600 w 43200"/>
              <a:gd name="T5" fmla="*/ 21600 h 42175"/>
            </a:gdLst>
            <a:ahLst/>
            <a:cxnLst>
              <a:cxn ang="0">
                <a:pos x="T0" y="T1"/>
              </a:cxn>
              <a:cxn ang="0">
                <a:pos x="T2" y="T3"/>
              </a:cxn>
              <a:cxn ang="0">
                <a:pos x="T4" y="T5"/>
              </a:cxn>
            </a:cxnLst>
            <a:rect l="0" t="0" r="r" b="b"/>
            <a:pathLst>
              <a:path w="43200" h="42175" fill="none" extrusionOk="0">
                <a:moveTo>
                  <a:pt x="15026" y="42175"/>
                </a:moveTo>
                <a:cubicBezTo>
                  <a:pt x="6075" y="39315"/>
                  <a:pt x="0" y="30997"/>
                  <a:pt x="0" y="21600"/>
                </a:cubicBezTo>
                <a:cubicBezTo>
                  <a:pt x="0" y="9670"/>
                  <a:pt x="9670" y="0"/>
                  <a:pt x="21600" y="0"/>
                </a:cubicBezTo>
                <a:cubicBezTo>
                  <a:pt x="33529" y="0"/>
                  <a:pt x="43200" y="9670"/>
                  <a:pt x="43200" y="21600"/>
                </a:cubicBezTo>
                <a:cubicBezTo>
                  <a:pt x="43200" y="29688"/>
                  <a:pt x="38680" y="37099"/>
                  <a:pt x="31489" y="40802"/>
                </a:cubicBezTo>
              </a:path>
              <a:path w="43200" h="42175" stroke="0" extrusionOk="0">
                <a:moveTo>
                  <a:pt x="15026" y="42175"/>
                </a:moveTo>
                <a:cubicBezTo>
                  <a:pt x="6075" y="39315"/>
                  <a:pt x="0" y="30997"/>
                  <a:pt x="0" y="21600"/>
                </a:cubicBezTo>
                <a:cubicBezTo>
                  <a:pt x="0" y="9670"/>
                  <a:pt x="9670" y="0"/>
                  <a:pt x="21600" y="0"/>
                </a:cubicBezTo>
                <a:cubicBezTo>
                  <a:pt x="33529" y="0"/>
                  <a:pt x="43200" y="9670"/>
                  <a:pt x="43200" y="21600"/>
                </a:cubicBezTo>
                <a:cubicBezTo>
                  <a:pt x="43200" y="29688"/>
                  <a:pt x="38680" y="37099"/>
                  <a:pt x="31489" y="40802"/>
                </a:cubicBezTo>
                <a:lnTo>
                  <a:pt x="21600" y="21600"/>
                </a:lnTo>
                <a:close/>
              </a:path>
            </a:pathLst>
          </a:custGeom>
          <a:gradFill rotWithShape="1">
            <a:gsLst>
              <a:gs pos="0">
                <a:schemeClr val="hlink">
                  <a:gamma/>
                  <a:tint val="48627"/>
                  <a:invGamma/>
                </a:schemeClr>
              </a:gs>
              <a:gs pos="100000">
                <a:schemeClr val="hlink"/>
              </a:gs>
            </a:gsLst>
            <a:lin ang="1890000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2" name="Arc 8"/>
          <p:cNvSpPr>
            <a:spLocks/>
          </p:cNvSpPr>
          <p:nvPr/>
        </p:nvSpPr>
        <p:spPr bwMode="gray">
          <a:xfrm rot="16200000">
            <a:off x="1601209" y="1005204"/>
            <a:ext cx="1484837" cy="3468053"/>
          </a:xfrm>
          <a:custGeom>
            <a:avLst/>
            <a:gdLst>
              <a:gd name="G0" fmla="+- 21600 0 0"/>
              <a:gd name="G1" fmla="+- 21600 0 0"/>
              <a:gd name="G2" fmla="+- 21600 0 0"/>
              <a:gd name="T0" fmla="*/ 6943 w 43200"/>
              <a:gd name="T1" fmla="*/ 37466 h 40803"/>
              <a:gd name="T2" fmla="*/ 31490 w 43200"/>
              <a:gd name="T3" fmla="*/ 40803 h 40803"/>
              <a:gd name="T4" fmla="*/ 21600 w 43200"/>
              <a:gd name="T5" fmla="*/ 21600 h 40803"/>
            </a:gdLst>
            <a:ahLst/>
            <a:cxnLst>
              <a:cxn ang="0">
                <a:pos x="T0" y="T1"/>
              </a:cxn>
              <a:cxn ang="0">
                <a:pos x="T2" y="T3"/>
              </a:cxn>
              <a:cxn ang="0">
                <a:pos x="T4" y="T5"/>
              </a:cxn>
            </a:cxnLst>
            <a:rect l="0" t="0" r="r" b="b"/>
            <a:pathLst>
              <a:path w="43200" h="40803" fill="none" extrusionOk="0">
                <a:moveTo>
                  <a:pt x="6942" y="37466"/>
                </a:moveTo>
                <a:cubicBezTo>
                  <a:pt x="2516" y="33377"/>
                  <a:pt x="0" y="27625"/>
                  <a:pt x="0" y="21600"/>
                </a:cubicBezTo>
                <a:cubicBezTo>
                  <a:pt x="0" y="9670"/>
                  <a:pt x="9670" y="0"/>
                  <a:pt x="21600" y="0"/>
                </a:cubicBezTo>
                <a:cubicBezTo>
                  <a:pt x="33529" y="0"/>
                  <a:pt x="43200" y="9670"/>
                  <a:pt x="43200" y="21600"/>
                </a:cubicBezTo>
                <a:cubicBezTo>
                  <a:pt x="43200" y="29688"/>
                  <a:pt x="38680" y="37099"/>
                  <a:pt x="31489" y="40802"/>
                </a:cubicBezTo>
              </a:path>
              <a:path w="43200" h="40803" stroke="0" extrusionOk="0">
                <a:moveTo>
                  <a:pt x="6942" y="37466"/>
                </a:moveTo>
                <a:cubicBezTo>
                  <a:pt x="2516" y="33377"/>
                  <a:pt x="0" y="27625"/>
                  <a:pt x="0" y="21600"/>
                </a:cubicBezTo>
                <a:cubicBezTo>
                  <a:pt x="0" y="9670"/>
                  <a:pt x="9670" y="0"/>
                  <a:pt x="21600" y="0"/>
                </a:cubicBezTo>
                <a:cubicBezTo>
                  <a:pt x="33529" y="0"/>
                  <a:pt x="43200" y="9670"/>
                  <a:pt x="43200" y="21600"/>
                </a:cubicBezTo>
                <a:cubicBezTo>
                  <a:pt x="43200" y="29688"/>
                  <a:pt x="38680" y="37099"/>
                  <a:pt x="31489" y="40802"/>
                </a:cubicBezTo>
                <a:lnTo>
                  <a:pt x="21600" y="21600"/>
                </a:lnTo>
                <a:close/>
              </a:path>
            </a:pathLst>
          </a:custGeom>
          <a:gradFill rotWithShape="1">
            <a:gsLst>
              <a:gs pos="0">
                <a:schemeClr val="accent2"/>
              </a:gs>
              <a:gs pos="100000">
                <a:schemeClr val="accent2">
                  <a:gamma/>
                  <a:tint val="40392"/>
                  <a:invGamma/>
                </a:schemeClr>
              </a:gs>
            </a:gsLst>
            <a:lin ang="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3" name="Text Box 9"/>
          <p:cNvSpPr txBox="1">
            <a:spLocks noChangeArrowheads="1"/>
          </p:cNvSpPr>
          <p:nvPr/>
        </p:nvSpPr>
        <p:spPr bwMode="auto">
          <a:xfrm>
            <a:off x="3089275" y="2701845"/>
            <a:ext cx="719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dirty="0">
                <a:solidFill>
                  <a:srgbClr val="1C1C1C"/>
                </a:solidFill>
              </a:rPr>
              <a:t>10%</a:t>
            </a:r>
          </a:p>
        </p:txBody>
      </p:sp>
      <p:sp>
        <p:nvSpPr>
          <p:cNvPr id="82954" name="Text Box 10"/>
          <p:cNvSpPr txBox="1">
            <a:spLocks noChangeArrowheads="1"/>
          </p:cNvSpPr>
          <p:nvPr/>
        </p:nvSpPr>
        <p:spPr bwMode="auto">
          <a:xfrm>
            <a:off x="3522663" y="2436733"/>
            <a:ext cx="465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rgbClr val="1C1C1C"/>
                </a:solidFill>
              </a:rPr>
              <a:t>5%</a:t>
            </a:r>
          </a:p>
        </p:txBody>
      </p:sp>
      <p:sp>
        <p:nvSpPr>
          <p:cNvPr id="82955" name="Line 11"/>
          <p:cNvSpPr>
            <a:spLocks noChangeShapeType="1"/>
          </p:cNvSpPr>
          <p:nvPr/>
        </p:nvSpPr>
        <p:spPr bwMode="auto">
          <a:xfrm>
            <a:off x="3919537" y="1752600"/>
            <a:ext cx="0" cy="160337"/>
          </a:xfrm>
          <a:prstGeom prst="line">
            <a:avLst/>
          </a:prstGeom>
          <a:noFill/>
          <a:ln w="9525">
            <a:solidFill>
              <a:srgbClr val="1C1C1C">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6" name="Line 12"/>
          <p:cNvSpPr>
            <a:spLocks noChangeShapeType="1"/>
          </p:cNvSpPr>
          <p:nvPr/>
        </p:nvSpPr>
        <p:spPr bwMode="auto">
          <a:xfrm flipH="1">
            <a:off x="3560762" y="1976437"/>
            <a:ext cx="0" cy="112713"/>
          </a:xfrm>
          <a:prstGeom prst="line">
            <a:avLst/>
          </a:prstGeom>
          <a:noFill/>
          <a:ln w="9525">
            <a:solidFill>
              <a:srgbClr val="1C1C1C">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7" name="Line 13"/>
          <p:cNvSpPr>
            <a:spLocks noChangeShapeType="1"/>
          </p:cNvSpPr>
          <p:nvPr/>
        </p:nvSpPr>
        <p:spPr bwMode="gray">
          <a:xfrm flipH="1">
            <a:off x="1752600" y="2633663"/>
            <a:ext cx="879475" cy="719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8" name="Arc 14"/>
          <p:cNvSpPr>
            <a:spLocks/>
          </p:cNvSpPr>
          <p:nvPr/>
        </p:nvSpPr>
        <p:spPr bwMode="gray">
          <a:xfrm rot="16200000">
            <a:off x="1578770" y="773906"/>
            <a:ext cx="1533525" cy="3929063"/>
          </a:xfrm>
          <a:custGeom>
            <a:avLst/>
            <a:gdLst>
              <a:gd name="G0" fmla="+- 19812 0 0"/>
              <a:gd name="G1" fmla="+- 21600 0 0"/>
              <a:gd name="G2" fmla="+- 21600 0 0"/>
              <a:gd name="T0" fmla="*/ 0 w 41412"/>
              <a:gd name="T1" fmla="*/ 12994 h 41573"/>
              <a:gd name="T2" fmla="*/ 28035 w 41412"/>
              <a:gd name="T3" fmla="*/ 41573 h 41573"/>
              <a:gd name="T4" fmla="*/ 19812 w 41412"/>
              <a:gd name="T5" fmla="*/ 21600 h 41573"/>
            </a:gdLst>
            <a:ahLst/>
            <a:cxnLst>
              <a:cxn ang="0">
                <a:pos x="T0" y="T1"/>
              </a:cxn>
              <a:cxn ang="0">
                <a:pos x="T2" y="T3"/>
              </a:cxn>
              <a:cxn ang="0">
                <a:pos x="T4" y="T5"/>
              </a:cxn>
            </a:cxnLst>
            <a:rect l="0" t="0" r="r" b="b"/>
            <a:pathLst>
              <a:path w="41412" h="41573" fill="none" extrusionOk="0">
                <a:moveTo>
                  <a:pt x="0" y="12994"/>
                </a:moveTo>
                <a:cubicBezTo>
                  <a:pt x="3427" y="5104"/>
                  <a:pt x="11209" y="-1"/>
                  <a:pt x="19812" y="0"/>
                </a:cubicBezTo>
                <a:cubicBezTo>
                  <a:pt x="31741" y="0"/>
                  <a:pt x="41412" y="9670"/>
                  <a:pt x="41412" y="21600"/>
                </a:cubicBezTo>
                <a:cubicBezTo>
                  <a:pt x="41412" y="30353"/>
                  <a:pt x="36129" y="38241"/>
                  <a:pt x="28035" y="41573"/>
                </a:cubicBezTo>
              </a:path>
              <a:path w="41412" h="41573" stroke="0" extrusionOk="0">
                <a:moveTo>
                  <a:pt x="0" y="12994"/>
                </a:moveTo>
                <a:cubicBezTo>
                  <a:pt x="3427" y="5104"/>
                  <a:pt x="11209" y="-1"/>
                  <a:pt x="19812" y="0"/>
                </a:cubicBezTo>
                <a:cubicBezTo>
                  <a:pt x="31741" y="0"/>
                  <a:pt x="41412" y="9670"/>
                  <a:pt x="41412" y="21600"/>
                </a:cubicBezTo>
                <a:cubicBezTo>
                  <a:pt x="41412" y="30353"/>
                  <a:pt x="36129" y="38241"/>
                  <a:pt x="28035" y="41573"/>
                </a:cubicBezTo>
                <a:lnTo>
                  <a:pt x="19812" y="21600"/>
                </a:lnTo>
                <a:close/>
              </a:path>
            </a:pathLst>
          </a:custGeom>
          <a:gradFill rotWithShape="1">
            <a:gsLst>
              <a:gs pos="0">
                <a:schemeClr val="accent1">
                  <a:gamma/>
                  <a:shade val="51373"/>
                  <a:invGamma/>
                </a:schemeClr>
              </a:gs>
              <a:gs pos="100000">
                <a:schemeClr val="accent1"/>
              </a:gs>
            </a:gsLst>
            <a:lin ang="5400000" scaled="1"/>
          </a:gradFill>
          <a:ln>
            <a:noFill/>
          </a:ln>
          <a:effectLst/>
          <a:extLst>
            <a:ext uri="{91240B29-F687-4F45-9708-019B960494DF}">
              <a14:hiddenLine xmlns:a14="http://schemas.microsoft.com/office/drawing/2010/main" w="38100">
                <a:solidFill>
                  <a:srgbClr val="FF99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9" name="Freeform 15"/>
          <p:cNvSpPr>
            <a:spLocks/>
          </p:cNvSpPr>
          <p:nvPr/>
        </p:nvSpPr>
        <p:spPr bwMode="gray">
          <a:xfrm>
            <a:off x="4114800" y="2259013"/>
            <a:ext cx="195263" cy="255587"/>
          </a:xfrm>
          <a:custGeom>
            <a:avLst/>
            <a:gdLst>
              <a:gd name="T0" fmla="*/ 133 w 141"/>
              <a:gd name="T1" fmla="*/ 72 h 186"/>
              <a:gd name="T2" fmla="*/ 141 w 141"/>
              <a:gd name="T3" fmla="*/ 161 h 186"/>
              <a:gd name="T4" fmla="*/ 15 w 141"/>
              <a:gd name="T5" fmla="*/ 186 h 186"/>
              <a:gd name="T6" fmla="*/ 0 w 141"/>
              <a:gd name="T7" fmla="*/ 0 h 186"/>
              <a:gd name="T8" fmla="*/ 133 w 141"/>
              <a:gd name="T9" fmla="*/ 72 h 186"/>
            </a:gdLst>
            <a:ahLst/>
            <a:cxnLst>
              <a:cxn ang="0">
                <a:pos x="T0" y="T1"/>
              </a:cxn>
              <a:cxn ang="0">
                <a:pos x="T2" y="T3"/>
              </a:cxn>
              <a:cxn ang="0">
                <a:pos x="T4" y="T5"/>
              </a:cxn>
              <a:cxn ang="0">
                <a:pos x="T6" y="T7"/>
              </a:cxn>
              <a:cxn ang="0">
                <a:pos x="T8" y="T9"/>
              </a:cxn>
            </a:cxnLst>
            <a:rect l="0" t="0" r="r" b="b"/>
            <a:pathLst>
              <a:path w="141" h="186">
                <a:moveTo>
                  <a:pt x="133" y="72"/>
                </a:moveTo>
                <a:lnTo>
                  <a:pt x="141" y="161"/>
                </a:lnTo>
                <a:lnTo>
                  <a:pt x="15" y="186"/>
                </a:lnTo>
                <a:lnTo>
                  <a:pt x="0" y="0"/>
                </a:lnTo>
                <a:lnTo>
                  <a:pt x="133" y="72"/>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0" name="Arc 16"/>
          <p:cNvSpPr>
            <a:spLocks/>
          </p:cNvSpPr>
          <p:nvPr/>
        </p:nvSpPr>
        <p:spPr bwMode="gray">
          <a:xfrm rot="16200000">
            <a:off x="1476931" y="428069"/>
            <a:ext cx="1524000" cy="4325461"/>
          </a:xfrm>
          <a:custGeom>
            <a:avLst/>
            <a:gdLst>
              <a:gd name="G0" fmla="+- 19534 0 0"/>
              <a:gd name="G1" fmla="+- 21600 0 0"/>
              <a:gd name="G2" fmla="+- 21600 0 0"/>
              <a:gd name="T0" fmla="*/ 0 w 41134"/>
              <a:gd name="T1" fmla="*/ 12382 h 41573"/>
              <a:gd name="T2" fmla="*/ 27757 w 41134"/>
              <a:gd name="T3" fmla="*/ 41573 h 41573"/>
              <a:gd name="T4" fmla="*/ 19534 w 41134"/>
              <a:gd name="T5" fmla="*/ 21600 h 41573"/>
            </a:gdLst>
            <a:ahLst/>
            <a:cxnLst>
              <a:cxn ang="0">
                <a:pos x="T0" y="T1"/>
              </a:cxn>
              <a:cxn ang="0">
                <a:pos x="T2" y="T3"/>
              </a:cxn>
              <a:cxn ang="0">
                <a:pos x="T4" y="T5"/>
              </a:cxn>
            </a:cxnLst>
            <a:rect l="0" t="0" r="r" b="b"/>
            <a:pathLst>
              <a:path w="41134" h="41573" fill="none" extrusionOk="0">
                <a:moveTo>
                  <a:pt x="-1" y="12381"/>
                </a:moveTo>
                <a:cubicBezTo>
                  <a:pt x="3566" y="4822"/>
                  <a:pt x="11175" y="-1"/>
                  <a:pt x="19534" y="0"/>
                </a:cubicBezTo>
                <a:cubicBezTo>
                  <a:pt x="31463" y="0"/>
                  <a:pt x="41134" y="9670"/>
                  <a:pt x="41134" y="21600"/>
                </a:cubicBezTo>
                <a:cubicBezTo>
                  <a:pt x="41134" y="30353"/>
                  <a:pt x="35851" y="38241"/>
                  <a:pt x="27757" y="41573"/>
                </a:cubicBezTo>
              </a:path>
              <a:path w="41134" h="41573" stroke="0" extrusionOk="0">
                <a:moveTo>
                  <a:pt x="-1" y="12381"/>
                </a:moveTo>
                <a:cubicBezTo>
                  <a:pt x="3566" y="4822"/>
                  <a:pt x="11175" y="-1"/>
                  <a:pt x="19534" y="0"/>
                </a:cubicBezTo>
                <a:cubicBezTo>
                  <a:pt x="31463" y="0"/>
                  <a:pt x="41134" y="9670"/>
                  <a:pt x="41134" y="21600"/>
                </a:cubicBezTo>
                <a:cubicBezTo>
                  <a:pt x="41134" y="30353"/>
                  <a:pt x="35851" y="38241"/>
                  <a:pt x="27757" y="41573"/>
                </a:cubicBezTo>
                <a:lnTo>
                  <a:pt x="19534" y="21600"/>
                </a:lnTo>
                <a:close/>
              </a:path>
            </a:pathLst>
          </a:custGeom>
          <a:gradFill rotWithShape="1">
            <a:gsLst>
              <a:gs pos="0">
                <a:schemeClr val="accent1"/>
              </a:gs>
              <a:gs pos="100000">
                <a:schemeClr val="accent1">
                  <a:gamma/>
                  <a:tint val="40000"/>
                  <a:invGamma/>
                </a:schemeClr>
              </a:gs>
            </a:gsLst>
            <a:lin ang="5400000" scaled="1"/>
          </a:gradFill>
          <a:ln>
            <a:noFill/>
          </a:ln>
          <a:effectLst/>
          <a:extLst>
            <a:ext uri="{91240B29-F687-4F45-9708-019B960494DF}">
              <a14:hiddenLine xmlns:a14="http://schemas.microsoft.com/office/drawing/2010/main" w="19050">
                <a:solidFill>
                  <a:srgbClr val="FF5050"/>
                </a:solidFill>
                <a:round/>
                <a:headEnd type="triangle" w="med" len="me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2962" name="AutoShape 18"/>
          <p:cNvCxnSpPr>
            <a:cxnSpLocks noChangeShapeType="1"/>
          </p:cNvCxnSpPr>
          <p:nvPr/>
        </p:nvCxnSpPr>
        <p:spPr bwMode="auto">
          <a:xfrm rot="10800000" flipV="1">
            <a:off x="3089275" y="525463"/>
            <a:ext cx="1863725" cy="160813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63" name="AutoShape 19"/>
          <p:cNvCxnSpPr>
            <a:cxnSpLocks noChangeShapeType="1"/>
          </p:cNvCxnSpPr>
          <p:nvPr/>
        </p:nvCxnSpPr>
        <p:spPr bwMode="auto">
          <a:xfrm rot="10800000">
            <a:off x="3812033" y="2590800"/>
            <a:ext cx="1413573" cy="1587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64" name="Text Box 20"/>
          <p:cNvSpPr txBox="1">
            <a:spLocks noChangeArrowheads="1"/>
          </p:cNvSpPr>
          <p:nvPr/>
        </p:nvSpPr>
        <p:spPr bwMode="auto">
          <a:xfrm>
            <a:off x="2281238" y="2801858"/>
            <a:ext cx="576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rgbClr val="1C1C1C"/>
                </a:solidFill>
              </a:rPr>
              <a:t>25%</a:t>
            </a:r>
          </a:p>
        </p:txBody>
      </p:sp>
      <p:grpSp>
        <p:nvGrpSpPr>
          <p:cNvPr id="82965" name="Group 21"/>
          <p:cNvGrpSpPr>
            <a:grpSpLocks/>
          </p:cNvGrpSpPr>
          <p:nvPr/>
        </p:nvGrpSpPr>
        <p:grpSpPr bwMode="auto">
          <a:xfrm>
            <a:off x="4876800" y="304800"/>
            <a:ext cx="1758950" cy="507111"/>
            <a:chOff x="816" y="2304"/>
            <a:chExt cx="1440" cy="448"/>
          </a:xfrm>
        </p:grpSpPr>
        <p:sp>
          <p:nvSpPr>
            <p:cNvPr id="82966" name="Freeform 22"/>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82967" name="Rectangle 23"/>
            <p:cNvSpPr>
              <a:spLocks noChangeArrowheads="1"/>
            </p:cNvSpPr>
            <p:nvPr/>
          </p:nvSpPr>
          <p:spPr bwMode="gray">
            <a:xfrm>
              <a:off x="816" y="2304"/>
              <a:ext cx="1440" cy="393"/>
            </a:xfrm>
            <a:prstGeom prst="rect">
              <a:avLst/>
            </a:prstGeom>
            <a:gradFill rotWithShape="1">
              <a:gsLst>
                <a:gs pos="0">
                  <a:schemeClr val="accent1">
                    <a:gamma/>
                    <a:tint val="54510"/>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r>
                <a:rPr lang="en-US" sz="2200" b="1" dirty="0" smtClean="0">
                  <a:solidFill>
                    <a:srgbClr val="FFFF00"/>
                  </a:solidFill>
                </a:rPr>
                <a:t>a.</a:t>
              </a:r>
              <a:endParaRPr lang="en-US" sz="2200" b="1" dirty="0">
                <a:solidFill>
                  <a:srgbClr val="FFFF00"/>
                </a:solidFill>
              </a:endParaRPr>
            </a:p>
          </p:txBody>
        </p:sp>
      </p:grpSp>
      <p:grpSp>
        <p:nvGrpSpPr>
          <p:cNvPr id="82968" name="Group 24"/>
          <p:cNvGrpSpPr>
            <a:grpSpLocks/>
          </p:cNvGrpSpPr>
          <p:nvPr/>
        </p:nvGrpSpPr>
        <p:grpSpPr bwMode="auto">
          <a:xfrm>
            <a:off x="5099050" y="2464689"/>
            <a:ext cx="1758950" cy="507111"/>
            <a:chOff x="816" y="2304"/>
            <a:chExt cx="1440" cy="448"/>
          </a:xfrm>
        </p:grpSpPr>
        <p:sp>
          <p:nvSpPr>
            <p:cNvPr id="82969" name="Freeform 25"/>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82970" name="Rectangle 26"/>
            <p:cNvSpPr>
              <a:spLocks noChangeArrowheads="1"/>
            </p:cNvSpPr>
            <p:nvPr/>
          </p:nvSpPr>
          <p:spPr bwMode="gray">
            <a:xfrm>
              <a:off x="816" y="2304"/>
              <a:ext cx="1440" cy="393"/>
            </a:xfrm>
            <a:prstGeom prst="rect">
              <a:avLst/>
            </a:prstGeom>
            <a:gradFill rotWithShape="1">
              <a:gsLst>
                <a:gs pos="0">
                  <a:schemeClr val="folHlink">
                    <a:gamma/>
                    <a:tint val="48627"/>
                    <a:invGamma/>
                  </a:schemeClr>
                </a:gs>
                <a:gs pos="100000">
                  <a:schemeClr val="folHlink"/>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r>
                <a:rPr lang="en-US" sz="2200" b="1" dirty="0" smtClean="0">
                  <a:solidFill>
                    <a:srgbClr val="000000"/>
                  </a:solidFill>
                </a:rPr>
                <a:t>b.</a:t>
              </a:r>
              <a:endParaRPr lang="en-US" sz="2200" b="1" dirty="0">
                <a:solidFill>
                  <a:srgbClr val="000000"/>
                </a:solidFill>
              </a:endParaRPr>
            </a:p>
          </p:txBody>
        </p:sp>
      </p:grpSp>
      <p:grpSp>
        <p:nvGrpSpPr>
          <p:cNvPr id="82971" name="Group 27"/>
          <p:cNvGrpSpPr>
            <a:grpSpLocks/>
          </p:cNvGrpSpPr>
          <p:nvPr/>
        </p:nvGrpSpPr>
        <p:grpSpPr bwMode="auto">
          <a:xfrm>
            <a:off x="4032722" y="4369689"/>
            <a:ext cx="1453678" cy="507111"/>
            <a:chOff x="816" y="2304"/>
            <a:chExt cx="1440" cy="448"/>
          </a:xfrm>
        </p:grpSpPr>
        <p:sp>
          <p:nvSpPr>
            <p:cNvPr id="82972" name="Freeform 28"/>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82973" name="Rectangle 29"/>
            <p:cNvSpPr>
              <a:spLocks noChangeArrowheads="1"/>
            </p:cNvSpPr>
            <p:nvPr/>
          </p:nvSpPr>
          <p:spPr bwMode="gray">
            <a:xfrm>
              <a:off x="816" y="2304"/>
              <a:ext cx="1440" cy="393"/>
            </a:xfrm>
            <a:prstGeom prst="rect">
              <a:avLst/>
            </a:prstGeom>
            <a:gradFill rotWithShape="1">
              <a:gsLst>
                <a:gs pos="0">
                  <a:schemeClr val="hlink">
                    <a:gamma/>
                    <a:tint val="45490"/>
                    <a:invGamma/>
                  </a:schemeClr>
                </a:gs>
                <a:gs pos="100000">
                  <a:schemeClr val="hlink"/>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r>
                <a:rPr lang="en-US" sz="2200" b="1" dirty="0" smtClean="0">
                  <a:solidFill>
                    <a:srgbClr val="000000"/>
                  </a:solidFill>
                </a:rPr>
                <a:t>c.</a:t>
              </a:r>
              <a:endParaRPr lang="en-US" sz="2200" b="1" dirty="0">
                <a:solidFill>
                  <a:srgbClr val="000000"/>
                </a:solidFill>
              </a:endParaRPr>
            </a:p>
          </p:txBody>
        </p:sp>
      </p:grpSp>
      <p:grpSp>
        <p:nvGrpSpPr>
          <p:cNvPr id="82974" name="Group 30"/>
          <p:cNvGrpSpPr>
            <a:grpSpLocks/>
          </p:cNvGrpSpPr>
          <p:nvPr/>
        </p:nvGrpSpPr>
        <p:grpSpPr bwMode="auto">
          <a:xfrm>
            <a:off x="152400" y="3912489"/>
            <a:ext cx="1599045" cy="507111"/>
            <a:chOff x="816" y="2304"/>
            <a:chExt cx="1440" cy="448"/>
          </a:xfrm>
        </p:grpSpPr>
        <p:sp>
          <p:nvSpPr>
            <p:cNvPr id="82975" name="Freeform 31"/>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82976" name="Rectangle 32"/>
            <p:cNvSpPr>
              <a:spLocks noChangeArrowheads="1"/>
            </p:cNvSpPr>
            <p:nvPr/>
          </p:nvSpPr>
          <p:spPr bwMode="gray">
            <a:xfrm>
              <a:off x="816" y="2304"/>
              <a:ext cx="1440" cy="393"/>
            </a:xfrm>
            <a:prstGeom prst="rect">
              <a:avLst/>
            </a:prstGeom>
            <a:gradFill rotWithShape="1">
              <a:gsLst>
                <a:gs pos="0">
                  <a:schemeClr val="accent2">
                    <a:gamma/>
                    <a:tint val="27451"/>
                    <a:invGamma/>
                  </a:schemeClr>
                </a:gs>
                <a:gs pos="100000">
                  <a:schemeClr val="accent2"/>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r>
                <a:rPr lang="en-US" sz="2000" b="1" dirty="0">
                  <a:solidFill>
                    <a:srgbClr val="000000"/>
                  </a:solidFill>
                </a:rPr>
                <a:t>d</a:t>
              </a:r>
              <a:r>
                <a:rPr lang="en-US" sz="2000" b="1" dirty="0" smtClean="0">
                  <a:solidFill>
                    <a:srgbClr val="000000"/>
                  </a:solidFill>
                </a:rPr>
                <a:t>.</a:t>
              </a:r>
              <a:endParaRPr lang="en-US" sz="2000" b="1" dirty="0">
                <a:solidFill>
                  <a:srgbClr val="000000"/>
                </a:solidFill>
              </a:endParaRPr>
            </a:p>
          </p:txBody>
        </p:sp>
      </p:grpSp>
      <p:cxnSp>
        <p:nvCxnSpPr>
          <p:cNvPr id="82977" name="AutoShape 33"/>
          <p:cNvCxnSpPr>
            <a:cxnSpLocks noChangeShapeType="1"/>
            <a:stCxn id="82973" idx="0"/>
          </p:cNvCxnSpPr>
          <p:nvPr/>
        </p:nvCxnSpPr>
        <p:spPr bwMode="auto">
          <a:xfrm rot="16200000" flipV="1">
            <a:off x="3481036" y="3091163"/>
            <a:ext cx="1510653" cy="1046399"/>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78" name="AutoShape 34"/>
          <p:cNvCxnSpPr>
            <a:cxnSpLocks noChangeShapeType="1"/>
          </p:cNvCxnSpPr>
          <p:nvPr/>
        </p:nvCxnSpPr>
        <p:spPr bwMode="auto">
          <a:xfrm flipV="1">
            <a:off x="1471038" y="3200400"/>
            <a:ext cx="1151940" cy="92630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79" name="Rectangle 35"/>
          <p:cNvSpPr>
            <a:spLocks noChangeArrowheads="1"/>
          </p:cNvSpPr>
          <p:nvPr/>
        </p:nvSpPr>
        <p:spPr bwMode="auto">
          <a:xfrm>
            <a:off x="5183187" y="3019961"/>
            <a:ext cx="373573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dirty="0" smtClean="0">
                <a:solidFill>
                  <a:srgbClr val="006600"/>
                </a:solidFill>
              </a:rPr>
              <a:t> </a:t>
            </a:r>
            <a:r>
              <a:rPr lang="en-US" sz="2000" b="1" dirty="0" err="1" smtClean="0">
                <a:solidFill>
                  <a:srgbClr val="006600"/>
                </a:solidFill>
              </a:rPr>
              <a:t>Có</a:t>
            </a:r>
            <a:r>
              <a:rPr lang="en-US" sz="2000" b="1" dirty="0" smtClean="0">
                <a:solidFill>
                  <a:srgbClr val="006600"/>
                </a:solidFill>
              </a:rPr>
              <a:t> </a:t>
            </a:r>
            <a:r>
              <a:rPr lang="en-US" sz="2000" b="1" dirty="0" err="1">
                <a:solidFill>
                  <a:srgbClr val="006600"/>
                </a:solidFill>
              </a:rPr>
              <a:t>bản</a:t>
            </a:r>
            <a:r>
              <a:rPr lang="en-US" sz="2000" b="1" dirty="0">
                <a:solidFill>
                  <a:srgbClr val="006600"/>
                </a:solidFill>
              </a:rPr>
              <a:t> </a:t>
            </a:r>
            <a:r>
              <a:rPr lang="en-US" sz="2000" b="1" dirty="0" err="1">
                <a:solidFill>
                  <a:srgbClr val="006600"/>
                </a:solidFill>
              </a:rPr>
              <a:t>lĩnh</a:t>
            </a:r>
            <a:r>
              <a:rPr lang="en-US" sz="2000" b="1" dirty="0">
                <a:solidFill>
                  <a:srgbClr val="006600"/>
                </a:solidFill>
              </a:rPr>
              <a:t> </a:t>
            </a:r>
            <a:r>
              <a:rPr lang="en-US" sz="2000" b="1" dirty="0" err="1">
                <a:solidFill>
                  <a:srgbClr val="006600"/>
                </a:solidFill>
              </a:rPr>
              <a:t>tiếp</a:t>
            </a:r>
            <a:r>
              <a:rPr lang="en-US" sz="2000" b="1" dirty="0">
                <a:solidFill>
                  <a:srgbClr val="006600"/>
                </a:solidFill>
              </a:rPr>
              <a:t> </a:t>
            </a:r>
            <a:r>
              <a:rPr lang="en-US" sz="2000" b="1" dirty="0" err="1">
                <a:solidFill>
                  <a:srgbClr val="006600"/>
                </a:solidFill>
              </a:rPr>
              <a:t>nhận</a:t>
            </a:r>
            <a:r>
              <a:rPr lang="en-US" sz="2000" b="1" dirty="0">
                <a:solidFill>
                  <a:srgbClr val="006600"/>
                </a:solidFill>
              </a:rPr>
              <a:t> </a:t>
            </a:r>
            <a:r>
              <a:rPr lang="en-US" sz="2000" b="1" dirty="0" err="1" smtClean="0">
                <a:solidFill>
                  <a:srgbClr val="006600"/>
                </a:solidFill>
              </a:rPr>
              <a:t>thông</a:t>
            </a:r>
            <a:r>
              <a:rPr lang="en-US" sz="2000" b="1" dirty="0" smtClean="0">
                <a:solidFill>
                  <a:srgbClr val="006600"/>
                </a:solidFill>
              </a:rPr>
              <a:t> </a:t>
            </a:r>
            <a:r>
              <a:rPr lang="en-US" sz="2000" b="1" dirty="0">
                <a:solidFill>
                  <a:srgbClr val="006600"/>
                </a:solidFill>
              </a:rPr>
              <a:t>tin </a:t>
            </a:r>
            <a:r>
              <a:rPr lang="en-US" sz="2000" b="1" dirty="0" err="1">
                <a:solidFill>
                  <a:srgbClr val="006600"/>
                </a:solidFill>
              </a:rPr>
              <a:t>trái</a:t>
            </a:r>
            <a:r>
              <a:rPr lang="en-US" sz="2000" b="1" dirty="0">
                <a:solidFill>
                  <a:srgbClr val="006600"/>
                </a:solidFill>
              </a:rPr>
              <a:t> </a:t>
            </a:r>
            <a:r>
              <a:rPr lang="en-US" sz="2000" b="1" dirty="0" err="1">
                <a:solidFill>
                  <a:srgbClr val="006600"/>
                </a:solidFill>
              </a:rPr>
              <a:t>chiều</a:t>
            </a:r>
            <a:r>
              <a:rPr lang="en-US" sz="2000" b="1" dirty="0">
                <a:solidFill>
                  <a:srgbClr val="006600"/>
                </a:solidFill>
              </a:rPr>
              <a:t>. </a:t>
            </a:r>
            <a:r>
              <a:rPr lang="en-US" sz="2000" b="1" dirty="0" err="1" smtClean="0">
                <a:solidFill>
                  <a:srgbClr val="006600"/>
                </a:solidFill>
              </a:rPr>
              <a:t>Nhất</a:t>
            </a:r>
            <a:r>
              <a:rPr lang="en-US" sz="2000" b="1" dirty="0" smtClean="0">
                <a:solidFill>
                  <a:srgbClr val="006600"/>
                </a:solidFill>
              </a:rPr>
              <a:t> </a:t>
            </a:r>
            <a:r>
              <a:rPr lang="en-US" sz="2000" b="1" dirty="0" err="1" smtClean="0">
                <a:solidFill>
                  <a:srgbClr val="006600"/>
                </a:solidFill>
              </a:rPr>
              <a:t>là</a:t>
            </a:r>
            <a:r>
              <a:rPr lang="en-US" sz="2000" b="1" dirty="0" smtClean="0">
                <a:solidFill>
                  <a:srgbClr val="006600"/>
                </a:solidFill>
              </a:rPr>
              <a:t> </a:t>
            </a:r>
            <a:r>
              <a:rPr lang="en-US" sz="2000" b="1" dirty="0" err="1" smtClean="0">
                <a:solidFill>
                  <a:srgbClr val="006600"/>
                </a:solidFill>
              </a:rPr>
              <a:t>những</a:t>
            </a:r>
            <a:r>
              <a:rPr lang="en-US" sz="2000" b="1" dirty="0" smtClean="0">
                <a:solidFill>
                  <a:srgbClr val="006600"/>
                </a:solidFill>
              </a:rPr>
              <a:t> </a:t>
            </a:r>
            <a:r>
              <a:rPr lang="en-US" sz="2000" b="1" dirty="0">
                <a:solidFill>
                  <a:srgbClr val="006600"/>
                </a:solidFill>
              </a:rPr>
              <a:t>ý </a:t>
            </a:r>
            <a:r>
              <a:rPr lang="en-US" sz="2000" b="1" dirty="0" err="1">
                <a:solidFill>
                  <a:srgbClr val="006600"/>
                </a:solidFill>
              </a:rPr>
              <a:t>kiến</a:t>
            </a:r>
            <a:r>
              <a:rPr lang="en-US" sz="2000" b="1" dirty="0">
                <a:solidFill>
                  <a:srgbClr val="006600"/>
                </a:solidFill>
              </a:rPr>
              <a:t> </a:t>
            </a:r>
            <a:r>
              <a:rPr lang="en-US" sz="2000" b="1" dirty="0" err="1">
                <a:solidFill>
                  <a:srgbClr val="006600"/>
                </a:solidFill>
              </a:rPr>
              <a:t>phê</a:t>
            </a:r>
            <a:r>
              <a:rPr lang="en-US" sz="2000" b="1" dirty="0">
                <a:solidFill>
                  <a:srgbClr val="006600"/>
                </a:solidFill>
              </a:rPr>
              <a:t> </a:t>
            </a:r>
            <a:r>
              <a:rPr lang="en-US" sz="2000" b="1" dirty="0" err="1">
                <a:solidFill>
                  <a:srgbClr val="006600"/>
                </a:solidFill>
              </a:rPr>
              <a:t>bình</a:t>
            </a:r>
            <a:r>
              <a:rPr lang="en-US" sz="2000" b="1" dirty="0">
                <a:solidFill>
                  <a:srgbClr val="006600"/>
                </a:solidFill>
              </a:rPr>
              <a:t> </a:t>
            </a:r>
            <a:r>
              <a:rPr lang="en-US" sz="2000" b="1" dirty="0" err="1">
                <a:solidFill>
                  <a:srgbClr val="006600"/>
                </a:solidFill>
              </a:rPr>
              <a:t>cán</a:t>
            </a:r>
            <a:r>
              <a:rPr lang="en-US" sz="2000" b="1" dirty="0">
                <a:solidFill>
                  <a:srgbClr val="006600"/>
                </a:solidFill>
              </a:rPr>
              <a:t> </a:t>
            </a:r>
            <a:r>
              <a:rPr lang="en-US" sz="2000" b="1" dirty="0" err="1" smtClean="0">
                <a:solidFill>
                  <a:srgbClr val="006600"/>
                </a:solidFill>
              </a:rPr>
              <a:t>bộ</a:t>
            </a:r>
            <a:r>
              <a:rPr lang="en-US" sz="2000" b="1" dirty="0" smtClean="0">
                <a:solidFill>
                  <a:srgbClr val="006600"/>
                </a:solidFill>
              </a:rPr>
              <a:t> </a:t>
            </a:r>
            <a:r>
              <a:rPr lang="en-US" sz="2000" b="1" dirty="0" err="1" smtClean="0">
                <a:solidFill>
                  <a:srgbClr val="006600"/>
                </a:solidFill>
              </a:rPr>
              <a:t>và</a:t>
            </a:r>
            <a:r>
              <a:rPr lang="en-US" sz="2000" b="1" dirty="0" smtClean="0">
                <a:solidFill>
                  <a:srgbClr val="006600"/>
                </a:solidFill>
              </a:rPr>
              <a:t> </a:t>
            </a:r>
            <a:r>
              <a:rPr lang="en-US" sz="2000" b="1" dirty="0" err="1"/>
              <a:t>chú</a:t>
            </a:r>
            <a:r>
              <a:rPr lang="en-US" sz="2000" b="1" dirty="0"/>
              <a:t> ý </a:t>
            </a:r>
            <a:r>
              <a:rPr lang="en-US" sz="2000" b="1" dirty="0" err="1" smtClean="0"/>
              <a:t>đến</a:t>
            </a:r>
            <a:r>
              <a:rPr lang="en-US" sz="2000" b="1" dirty="0" smtClean="0"/>
              <a:t> DLXH.</a:t>
            </a:r>
            <a:endParaRPr lang="en-US" sz="2000" b="1" dirty="0">
              <a:solidFill>
                <a:srgbClr val="006600"/>
              </a:solidFill>
            </a:endParaRPr>
          </a:p>
        </p:txBody>
      </p:sp>
      <p:sp>
        <p:nvSpPr>
          <p:cNvPr id="82980" name="Rectangle 36"/>
          <p:cNvSpPr>
            <a:spLocks noChangeArrowheads="1"/>
          </p:cNvSpPr>
          <p:nvPr/>
        </p:nvSpPr>
        <p:spPr bwMode="auto">
          <a:xfrm>
            <a:off x="4876799" y="990600"/>
            <a:ext cx="42672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1440" indent="-182880">
              <a:buFont typeface="Wingdings" pitchFamily="2" charset="2"/>
              <a:buChar char="§"/>
            </a:pPr>
            <a:r>
              <a:rPr lang="en-US" sz="2000" b="1" dirty="0" err="1" smtClean="0">
                <a:solidFill>
                  <a:schemeClr val="tx2">
                    <a:lumMod val="60000"/>
                    <a:lumOff val="40000"/>
                  </a:schemeClr>
                </a:solidFill>
              </a:rPr>
              <a:t>Biết</a:t>
            </a:r>
            <a:r>
              <a:rPr lang="en-US" sz="2000" b="1" dirty="0" smtClean="0">
                <a:solidFill>
                  <a:schemeClr val="tx2">
                    <a:lumMod val="60000"/>
                    <a:lumOff val="40000"/>
                  </a:schemeClr>
                </a:solidFill>
              </a:rPr>
              <a:t> </a:t>
            </a:r>
            <a:r>
              <a:rPr lang="en-US" sz="2000" b="1" dirty="0" err="1">
                <a:solidFill>
                  <a:schemeClr val="tx2">
                    <a:lumMod val="60000"/>
                    <a:lumOff val="40000"/>
                  </a:schemeClr>
                </a:solidFill>
              </a:rPr>
              <a:t>lắng</a:t>
            </a:r>
            <a:r>
              <a:rPr lang="en-US" sz="2000" b="1" dirty="0">
                <a:solidFill>
                  <a:schemeClr val="tx2">
                    <a:lumMod val="60000"/>
                    <a:lumOff val="40000"/>
                  </a:schemeClr>
                </a:solidFill>
              </a:rPr>
              <a:t> </a:t>
            </a:r>
            <a:r>
              <a:rPr lang="en-US" sz="2000" b="1" dirty="0" err="1">
                <a:solidFill>
                  <a:schemeClr val="tx2">
                    <a:lumMod val="60000"/>
                    <a:lumOff val="40000"/>
                  </a:schemeClr>
                </a:solidFill>
              </a:rPr>
              <a:t>nghe</a:t>
            </a:r>
            <a:r>
              <a:rPr lang="en-US" sz="2000" b="1" dirty="0">
                <a:solidFill>
                  <a:schemeClr val="tx2">
                    <a:lumMod val="60000"/>
                    <a:lumOff val="40000"/>
                  </a:schemeClr>
                </a:solidFill>
              </a:rPr>
              <a:t> ý </a:t>
            </a:r>
            <a:r>
              <a:rPr lang="en-US" sz="2000" b="1" dirty="0" err="1">
                <a:solidFill>
                  <a:schemeClr val="tx2">
                    <a:lumMod val="60000"/>
                    <a:lumOff val="40000"/>
                  </a:schemeClr>
                </a:solidFill>
              </a:rPr>
              <a:t>kiến</a:t>
            </a:r>
            <a:r>
              <a:rPr lang="en-US" sz="2000" b="1" dirty="0">
                <a:solidFill>
                  <a:schemeClr val="tx2">
                    <a:lumMod val="60000"/>
                    <a:lumOff val="40000"/>
                  </a:schemeClr>
                </a:solidFill>
              </a:rPr>
              <a:t> </a:t>
            </a:r>
            <a:r>
              <a:rPr lang="en-US" sz="2000" b="1" dirty="0" err="1">
                <a:solidFill>
                  <a:schemeClr val="tx2">
                    <a:lumMod val="60000"/>
                    <a:lumOff val="40000"/>
                  </a:schemeClr>
                </a:solidFill>
              </a:rPr>
              <a:t>của</a:t>
            </a:r>
            <a:r>
              <a:rPr lang="en-US" sz="2000" b="1" dirty="0">
                <a:solidFill>
                  <a:schemeClr val="tx2">
                    <a:lumMod val="60000"/>
                    <a:lumOff val="40000"/>
                  </a:schemeClr>
                </a:solidFill>
              </a:rPr>
              <a:t> ND, </a:t>
            </a:r>
            <a:r>
              <a:rPr lang="en-US" sz="2000" b="1" dirty="0" err="1">
                <a:solidFill>
                  <a:schemeClr val="tx2">
                    <a:lumMod val="60000"/>
                    <a:lumOff val="40000"/>
                  </a:schemeClr>
                </a:solidFill>
              </a:rPr>
              <a:t>bảo</a:t>
            </a:r>
            <a:r>
              <a:rPr lang="en-US" sz="2000" b="1" dirty="0">
                <a:solidFill>
                  <a:schemeClr val="tx2">
                    <a:lumMod val="60000"/>
                    <a:lumOff val="40000"/>
                  </a:schemeClr>
                </a:solidFill>
              </a:rPr>
              <a:t> </a:t>
            </a:r>
            <a:r>
              <a:rPr lang="en-US" sz="2000" b="1" dirty="0" err="1">
                <a:solidFill>
                  <a:schemeClr val="tx2">
                    <a:lumMod val="60000"/>
                    <a:lumOff val="40000"/>
                  </a:schemeClr>
                </a:solidFill>
              </a:rPr>
              <a:t>đảm</a:t>
            </a:r>
            <a:r>
              <a:rPr lang="en-US" sz="2000" b="1" dirty="0">
                <a:solidFill>
                  <a:schemeClr val="tx2">
                    <a:lumMod val="60000"/>
                    <a:lumOff val="40000"/>
                  </a:schemeClr>
                </a:solidFill>
              </a:rPr>
              <a:t> </a:t>
            </a:r>
            <a:r>
              <a:rPr lang="en-US" sz="2000" b="1" dirty="0" err="1">
                <a:solidFill>
                  <a:schemeClr val="tx2">
                    <a:lumMod val="60000"/>
                    <a:lumOff val="40000"/>
                  </a:schemeClr>
                </a:solidFill>
              </a:rPr>
              <a:t>thông</a:t>
            </a:r>
            <a:r>
              <a:rPr lang="en-US" sz="2000" b="1" dirty="0">
                <a:solidFill>
                  <a:schemeClr val="tx2">
                    <a:lumMod val="60000"/>
                    <a:lumOff val="40000"/>
                  </a:schemeClr>
                </a:solidFill>
              </a:rPr>
              <a:t> tin </a:t>
            </a:r>
            <a:r>
              <a:rPr lang="en-US" sz="2000" b="1" dirty="0" err="1">
                <a:solidFill>
                  <a:schemeClr val="tx2">
                    <a:lumMod val="60000"/>
                    <a:lumOff val="40000"/>
                  </a:schemeClr>
                </a:solidFill>
              </a:rPr>
              <a:t>trung</a:t>
            </a:r>
            <a:r>
              <a:rPr lang="en-US" sz="2000" b="1" dirty="0">
                <a:solidFill>
                  <a:schemeClr val="tx2">
                    <a:lumMod val="60000"/>
                    <a:lumOff val="40000"/>
                  </a:schemeClr>
                </a:solidFill>
              </a:rPr>
              <a:t> </a:t>
            </a:r>
            <a:r>
              <a:rPr lang="en-US" sz="2000" b="1" dirty="0" err="1">
                <a:solidFill>
                  <a:schemeClr val="tx2">
                    <a:lumMod val="60000"/>
                    <a:lumOff val="40000"/>
                  </a:schemeClr>
                </a:solidFill>
              </a:rPr>
              <a:t>thực</a:t>
            </a:r>
            <a:r>
              <a:rPr lang="en-US" sz="2000" b="1" dirty="0">
                <a:solidFill>
                  <a:schemeClr val="tx2">
                    <a:lumMod val="60000"/>
                    <a:lumOff val="40000"/>
                  </a:schemeClr>
                </a:solidFill>
              </a:rPr>
              <a:t>, </a:t>
            </a:r>
            <a:r>
              <a:rPr lang="en-US" sz="2000" b="1" dirty="0" err="1">
                <a:solidFill>
                  <a:schemeClr val="tx2">
                    <a:lumMod val="60000"/>
                    <a:lumOff val="40000"/>
                  </a:schemeClr>
                </a:solidFill>
              </a:rPr>
              <a:t>xác</a:t>
            </a:r>
            <a:r>
              <a:rPr lang="en-US" sz="2000" b="1" dirty="0">
                <a:solidFill>
                  <a:schemeClr val="tx2">
                    <a:lumMod val="60000"/>
                    <a:lumOff val="40000"/>
                  </a:schemeClr>
                </a:solidFill>
              </a:rPr>
              <a:t> </a:t>
            </a:r>
            <a:r>
              <a:rPr lang="en-US" sz="2000" b="1" dirty="0" err="1">
                <a:solidFill>
                  <a:schemeClr val="tx2">
                    <a:lumMod val="60000"/>
                    <a:lumOff val="40000"/>
                  </a:schemeClr>
                </a:solidFill>
              </a:rPr>
              <a:t>thực</a:t>
            </a:r>
            <a:r>
              <a:rPr lang="en-US" sz="2000" b="1" dirty="0">
                <a:solidFill>
                  <a:schemeClr val="tx2">
                    <a:lumMod val="60000"/>
                    <a:lumOff val="40000"/>
                  </a:schemeClr>
                </a:solidFill>
              </a:rPr>
              <a:t>, </a:t>
            </a: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đầy</a:t>
            </a:r>
            <a:r>
              <a:rPr lang="en-US" sz="2000" b="1" dirty="0" smtClean="0">
                <a:solidFill>
                  <a:schemeClr val="tx2">
                    <a:lumMod val="60000"/>
                    <a:lumOff val="40000"/>
                  </a:schemeClr>
                </a:solidFill>
              </a:rPr>
              <a:t> </a:t>
            </a:r>
            <a:r>
              <a:rPr lang="en-US" sz="2000" b="1" dirty="0" err="1">
                <a:solidFill>
                  <a:schemeClr val="tx2">
                    <a:lumMod val="60000"/>
                    <a:lumOff val="40000"/>
                  </a:schemeClr>
                </a:solidFill>
              </a:rPr>
              <a:t>đủ</a:t>
            </a:r>
            <a:r>
              <a:rPr lang="en-US" sz="2000" b="1" dirty="0">
                <a:solidFill>
                  <a:schemeClr val="tx2">
                    <a:lumMod val="60000"/>
                    <a:lumOff val="40000"/>
                  </a:schemeClr>
                </a:solidFill>
              </a:rPr>
              <a:t>, </a:t>
            </a:r>
            <a:r>
              <a:rPr lang="en-US" sz="2000" b="1" dirty="0" err="1">
                <a:solidFill>
                  <a:schemeClr val="tx2">
                    <a:lumMod val="60000"/>
                    <a:lumOff val="40000"/>
                  </a:schemeClr>
                </a:solidFill>
              </a:rPr>
              <a:t>không</a:t>
            </a:r>
            <a:r>
              <a:rPr lang="en-US" sz="2000" b="1" dirty="0">
                <a:solidFill>
                  <a:schemeClr val="tx2">
                    <a:lumMod val="60000"/>
                    <a:lumOff val="40000"/>
                  </a:schemeClr>
                </a:solidFill>
              </a:rPr>
              <a:t> </a:t>
            </a:r>
            <a:r>
              <a:rPr lang="en-US" sz="2000" b="1" dirty="0" err="1">
                <a:solidFill>
                  <a:schemeClr val="tx2">
                    <a:lumMod val="60000"/>
                    <a:lumOff val="40000"/>
                  </a:schemeClr>
                </a:solidFill>
              </a:rPr>
              <a:t>phiến</a:t>
            </a:r>
            <a:r>
              <a:rPr lang="en-US" sz="2000" b="1" dirty="0">
                <a:solidFill>
                  <a:schemeClr val="tx2">
                    <a:lumMod val="60000"/>
                    <a:lumOff val="40000"/>
                  </a:schemeClr>
                </a:solidFill>
              </a:rPr>
              <a:t> </a:t>
            </a:r>
            <a:r>
              <a:rPr lang="en-US" sz="2000" b="1" dirty="0" err="1">
                <a:solidFill>
                  <a:schemeClr val="tx2">
                    <a:lumMod val="60000"/>
                    <a:lumOff val="40000"/>
                  </a:schemeClr>
                </a:solidFill>
              </a:rPr>
              <a:t>diện</a:t>
            </a:r>
            <a:r>
              <a:rPr lang="en-US" sz="2000" b="1" dirty="0">
                <a:solidFill>
                  <a:schemeClr val="tx2">
                    <a:lumMod val="60000"/>
                    <a:lumOff val="40000"/>
                  </a:schemeClr>
                </a:solidFill>
              </a:rPr>
              <a:t>, </a:t>
            </a:r>
            <a:r>
              <a:rPr lang="en-US" sz="2000" b="1" dirty="0" err="1">
                <a:solidFill>
                  <a:schemeClr val="tx2">
                    <a:lumMod val="60000"/>
                    <a:lumOff val="40000"/>
                  </a:schemeClr>
                </a:solidFill>
              </a:rPr>
              <a:t>một</a:t>
            </a:r>
            <a:r>
              <a:rPr lang="en-US" sz="2000" b="1" dirty="0">
                <a:solidFill>
                  <a:schemeClr val="tx2">
                    <a:lumMod val="60000"/>
                    <a:lumOff val="40000"/>
                  </a:schemeClr>
                </a:solidFill>
              </a:rPr>
              <a:t> </a:t>
            </a:r>
            <a:r>
              <a:rPr lang="en-US" sz="2000" b="1" dirty="0" err="1">
                <a:solidFill>
                  <a:schemeClr val="tx2">
                    <a:lumMod val="60000"/>
                    <a:lumOff val="40000"/>
                  </a:schemeClr>
                </a:solidFill>
              </a:rPr>
              <a:t>chiều</a:t>
            </a:r>
            <a:r>
              <a:rPr lang="en-US" sz="2000" dirty="0">
                <a:solidFill>
                  <a:schemeClr val="tx2">
                    <a:lumMod val="60000"/>
                    <a:lumOff val="40000"/>
                  </a:schemeClr>
                </a:solidFill>
              </a:rPr>
              <a:t>. </a:t>
            </a:r>
          </a:p>
        </p:txBody>
      </p:sp>
      <p:sp>
        <p:nvSpPr>
          <p:cNvPr id="82981" name="Rectangle 37"/>
          <p:cNvSpPr>
            <a:spLocks noChangeArrowheads="1"/>
          </p:cNvSpPr>
          <p:nvPr/>
        </p:nvSpPr>
        <p:spPr bwMode="auto">
          <a:xfrm>
            <a:off x="4572000" y="4866382"/>
            <a:ext cx="3886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1600" b="1" dirty="0"/>
              <a:t> </a:t>
            </a:r>
            <a:r>
              <a:rPr lang="en-US" sz="2000" b="1" dirty="0" err="1" smtClean="0">
                <a:solidFill>
                  <a:srgbClr val="C00000"/>
                </a:solidFill>
              </a:rPr>
              <a:t>Người</a:t>
            </a:r>
            <a:r>
              <a:rPr lang="en-US" sz="2000" b="1" dirty="0" smtClean="0">
                <a:solidFill>
                  <a:srgbClr val="C00000"/>
                </a:solidFill>
              </a:rPr>
              <a:t> </a:t>
            </a:r>
            <a:r>
              <a:rPr lang="en-US" sz="2000" b="1" dirty="0" err="1">
                <a:solidFill>
                  <a:srgbClr val="C00000"/>
                </a:solidFill>
              </a:rPr>
              <a:t>lãnh</a:t>
            </a:r>
            <a:r>
              <a:rPr lang="en-US" sz="2000" b="1" dirty="0">
                <a:solidFill>
                  <a:srgbClr val="C00000"/>
                </a:solidFill>
              </a:rPr>
              <a:t> </a:t>
            </a:r>
            <a:r>
              <a:rPr lang="en-US" sz="2000" b="1" dirty="0" err="1">
                <a:solidFill>
                  <a:srgbClr val="C00000"/>
                </a:solidFill>
              </a:rPr>
              <a:t>đạo</a:t>
            </a:r>
            <a:r>
              <a:rPr lang="en-US" sz="2000" b="1" dirty="0">
                <a:solidFill>
                  <a:srgbClr val="C00000"/>
                </a:solidFill>
              </a:rPr>
              <a:t> </a:t>
            </a:r>
            <a:r>
              <a:rPr lang="en-US" sz="2000" b="1" dirty="0" err="1">
                <a:solidFill>
                  <a:srgbClr val="C00000"/>
                </a:solidFill>
              </a:rPr>
              <a:t>phải</a:t>
            </a:r>
            <a:r>
              <a:rPr lang="en-US" sz="2000" b="1" dirty="0">
                <a:solidFill>
                  <a:srgbClr val="C00000"/>
                </a:solidFill>
              </a:rPr>
              <a:t> </a:t>
            </a:r>
            <a:r>
              <a:rPr lang="en-US" sz="2000" b="1" dirty="0" err="1">
                <a:solidFill>
                  <a:srgbClr val="C00000"/>
                </a:solidFill>
              </a:rPr>
              <a:t>có</a:t>
            </a:r>
            <a:r>
              <a:rPr lang="en-US" sz="2000" b="1" dirty="0">
                <a:solidFill>
                  <a:srgbClr val="C00000"/>
                </a:solidFill>
              </a:rPr>
              <a:t> </a:t>
            </a:r>
            <a:r>
              <a:rPr lang="en-US" sz="2000" b="1" dirty="0" err="1" smtClean="0">
                <a:solidFill>
                  <a:srgbClr val="C00000"/>
                </a:solidFill>
              </a:rPr>
              <a:t>dân</a:t>
            </a:r>
            <a:r>
              <a:rPr lang="en-US" sz="2000" b="1" dirty="0" smtClean="0">
                <a:solidFill>
                  <a:srgbClr val="C00000"/>
                </a:solidFill>
              </a:rPr>
              <a:t> </a:t>
            </a:r>
            <a:r>
              <a:rPr lang="en-US" sz="2000" b="1" dirty="0" err="1">
                <a:solidFill>
                  <a:srgbClr val="C00000"/>
                </a:solidFill>
              </a:rPr>
              <a:t>chủ</a:t>
            </a:r>
            <a:r>
              <a:rPr lang="en-US" sz="2000" b="1" dirty="0">
                <a:solidFill>
                  <a:srgbClr val="C00000"/>
                </a:solidFill>
              </a:rPr>
              <a:t> </a:t>
            </a:r>
            <a:r>
              <a:rPr lang="en-US" sz="2000" b="1" dirty="0" err="1">
                <a:solidFill>
                  <a:srgbClr val="C00000"/>
                </a:solidFill>
              </a:rPr>
              <a:t>thực</a:t>
            </a:r>
            <a:r>
              <a:rPr lang="en-US" sz="2000" b="1" dirty="0">
                <a:solidFill>
                  <a:srgbClr val="C00000"/>
                </a:solidFill>
              </a:rPr>
              <a:t> </a:t>
            </a:r>
            <a:r>
              <a:rPr lang="en-US" sz="2000" b="1" dirty="0" err="1">
                <a:solidFill>
                  <a:srgbClr val="C00000"/>
                </a:solidFill>
              </a:rPr>
              <a:t>sự</a:t>
            </a:r>
            <a:r>
              <a:rPr lang="en-US" sz="2000" b="1" dirty="0">
                <a:solidFill>
                  <a:srgbClr val="C00000"/>
                </a:solidFill>
              </a:rPr>
              <a:t> </a:t>
            </a:r>
            <a:r>
              <a:rPr lang="en-US" sz="2000" b="1" dirty="0" err="1">
                <a:solidFill>
                  <a:srgbClr val="C00000"/>
                </a:solidFill>
              </a:rPr>
              <a:t>chứ</a:t>
            </a:r>
            <a:r>
              <a:rPr lang="en-US" sz="2000" b="1" dirty="0">
                <a:solidFill>
                  <a:srgbClr val="C00000"/>
                </a:solidFill>
              </a:rPr>
              <a:t> </a:t>
            </a:r>
            <a:r>
              <a:rPr lang="en-US" sz="2000" b="1" dirty="0" err="1">
                <a:solidFill>
                  <a:srgbClr val="C00000"/>
                </a:solidFill>
              </a:rPr>
              <a:t>không</a:t>
            </a:r>
            <a:r>
              <a:rPr lang="en-US" sz="2000" b="1" dirty="0">
                <a:solidFill>
                  <a:srgbClr val="C00000"/>
                </a:solidFill>
              </a:rPr>
              <a:t> </a:t>
            </a:r>
            <a:r>
              <a:rPr lang="en-US" sz="2000" b="1" dirty="0" err="1">
                <a:solidFill>
                  <a:srgbClr val="C00000"/>
                </a:solidFill>
              </a:rPr>
              <a:t>phải</a:t>
            </a:r>
            <a:r>
              <a:rPr lang="en-US" sz="2000" b="1" dirty="0">
                <a:solidFill>
                  <a:srgbClr val="C00000"/>
                </a:solidFill>
              </a:rPr>
              <a:t> </a:t>
            </a:r>
            <a:r>
              <a:rPr lang="en-US" sz="2000" b="1" dirty="0" err="1">
                <a:solidFill>
                  <a:srgbClr val="C00000"/>
                </a:solidFill>
              </a:rPr>
              <a:t>giả</a:t>
            </a:r>
            <a:r>
              <a:rPr lang="en-US" sz="2000" b="1" dirty="0">
                <a:solidFill>
                  <a:srgbClr val="C00000"/>
                </a:solidFill>
              </a:rPr>
              <a:t> </a:t>
            </a:r>
            <a:r>
              <a:rPr lang="en-US" sz="2000" b="1" dirty="0" err="1">
                <a:solidFill>
                  <a:srgbClr val="C00000"/>
                </a:solidFill>
              </a:rPr>
              <a:t>tạo</a:t>
            </a:r>
            <a:r>
              <a:rPr lang="en-US" sz="2000" b="1" dirty="0">
                <a:solidFill>
                  <a:srgbClr val="C00000"/>
                </a:solidFill>
              </a:rPr>
              <a:t> </a:t>
            </a:r>
            <a:r>
              <a:rPr lang="en-US" sz="2000" b="1" dirty="0" err="1">
                <a:solidFill>
                  <a:srgbClr val="C00000"/>
                </a:solidFill>
              </a:rPr>
              <a:t>để</a:t>
            </a:r>
            <a:r>
              <a:rPr lang="en-US" sz="2000" b="1" dirty="0">
                <a:solidFill>
                  <a:srgbClr val="C00000"/>
                </a:solidFill>
              </a:rPr>
              <a:t> </a:t>
            </a:r>
            <a:r>
              <a:rPr lang="en-US" sz="2000" b="1" dirty="0" err="1">
                <a:solidFill>
                  <a:srgbClr val="C00000"/>
                </a:solidFill>
              </a:rPr>
              <a:t>che</a:t>
            </a:r>
            <a:r>
              <a:rPr lang="en-US" sz="2000" b="1" dirty="0">
                <a:solidFill>
                  <a:srgbClr val="C00000"/>
                </a:solidFill>
              </a:rPr>
              <a:t> </a:t>
            </a:r>
            <a:r>
              <a:rPr lang="en-US" sz="2000" b="1" dirty="0" err="1">
                <a:solidFill>
                  <a:srgbClr val="C00000"/>
                </a:solidFill>
              </a:rPr>
              <a:t>lấp</a:t>
            </a:r>
            <a:r>
              <a:rPr lang="en-US" sz="2000" b="1" dirty="0">
                <a:solidFill>
                  <a:srgbClr val="C00000"/>
                </a:solidFill>
              </a:rPr>
              <a:t> ý </a:t>
            </a:r>
            <a:r>
              <a:rPr lang="en-US" sz="2000" b="1" dirty="0" err="1">
                <a:solidFill>
                  <a:srgbClr val="C00000"/>
                </a:solidFill>
              </a:rPr>
              <a:t>đồ</a:t>
            </a:r>
            <a:r>
              <a:rPr lang="en-US" sz="2000" b="1" dirty="0">
                <a:solidFill>
                  <a:srgbClr val="C00000"/>
                </a:solidFill>
              </a:rPr>
              <a:t> </a:t>
            </a:r>
            <a:r>
              <a:rPr lang="en-US" sz="2000" b="1" dirty="0" err="1">
                <a:solidFill>
                  <a:srgbClr val="C00000"/>
                </a:solidFill>
              </a:rPr>
              <a:t>xấu</a:t>
            </a:r>
            <a:r>
              <a:rPr lang="en-US" sz="2000" b="1" dirty="0">
                <a:solidFill>
                  <a:srgbClr val="C00000"/>
                </a:solidFill>
              </a:rPr>
              <a:t> </a:t>
            </a:r>
            <a:r>
              <a:rPr lang="en-US" sz="2000" b="1" dirty="0" err="1">
                <a:solidFill>
                  <a:srgbClr val="C00000"/>
                </a:solidFill>
              </a:rPr>
              <a:t>của</a:t>
            </a:r>
            <a:r>
              <a:rPr lang="en-US" sz="2000" b="1" dirty="0">
                <a:solidFill>
                  <a:srgbClr val="C00000"/>
                </a:solidFill>
              </a:rPr>
              <a:t> </a:t>
            </a:r>
            <a:r>
              <a:rPr lang="en-US" sz="2000" b="1" dirty="0" err="1">
                <a:solidFill>
                  <a:srgbClr val="C00000"/>
                </a:solidFill>
              </a:rPr>
              <a:t>cá</a:t>
            </a:r>
            <a:r>
              <a:rPr lang="en-US" sz="2000" b="1" dirty="0">
                <a:solidFill>
                  <a:srgbClr val="C00000"/>
                </a:solidFill>
              </a:rPr>
              <a:t> </a:t>
            </a:r>
            <a:r>
              <a:rPr lang="en-US" sz="2000" b="1" dirty="0" err="1">
                <a:solidFill>
                  <a:srgbClr val="C00000"/>
                </a:solidFill>
              </a:rPr>
              <a:t>nhân</a:t>
            </a:r>
            <a:r>
              <a:rPr lang="en-US" sz="2000" b="1" dirty="0">
                <a:solidFill>
                  <a:srgbClr val="C00000"/>
                </a:solidFill>
              </a:rPr>
              <a:t>. </a:t>
            </a:r>
            <a:r>
              <a:rPr lang="en-US" sz="2000" b="1" dirty="0" err="1">
                <a:solidFill>
                  <a:srgbClr val="C00000"/>
                </a:solidFill>
              </a:rPr>
              <a:t>Nói</a:t>
            </a:r>
            <a:r>
              <a:rPr lang="en-US" sz="2000" b="1" dirty="0">
                <a:solidFill>
                  <a:srgbClr val="C00000"/>
                </a:solidFill>
              </a:rPr>
              <a:t> </a:t>
            </a:r>
            <a:r>
              <a:rPr lang="en-US" sz="2000" b="1" dirty="0" err="1">
                <a:solidFill>
                  <a:srgbClr val="C00000"/>
                </a:solidFill>
              </a:rPr>
              <a:t>vuốt</a:t>
            </a:r>
            <a:r>
              <a:rPr lang="en-US" sz="2000" b="1" dirty="0">
                <a:solidFill>
                  <a:srgbClr val="C00000"/>
                </a:solidFill>
              </a:rPr>
              <a:t> </a:t>
            </a:r>
            <a:r>
              <a:rPr lang="en-US" sz="2000" b="1" dirty="0" err="1">
                <a:solidFill>
                  <a:srgbClr val="C00000"/>
                </a:solidFill>
              </a:rPr>
              <a:t>đuôi</a:t>
            </a:r>
            <a:r>
              <a:rPr lang="en-US" sz="2000" b="1" dirty="0">
                <a:solidFill>
                  <a:srgbClr val="C00000"/>
                </a:solidFill>
              </a:rPr>
              <a:t>, qua </a:t>
            </a:r>
            <a:r>
              <a:rPr lang="en-US" sz="2000" b="1" dirty="0" err="1" smtClean="0">
                <a:solidFill>
                  <a:srgbClr val="C00000"/>
                </a:solidFill>
              </a:rPr>
              <a:t>loa</a:t>
            </a:r>
            <a:r>
              <a:rPr lang="en-US" sz="2000" b="1" dirty="0" smtClean="0">
                <a:solidFill>
                  <a:srgbClr val="C00000"/>
                </a:solidFill>
              </a:rPr>
              <a:t>, </a:t>
            </a:r>
            <a:r>
              <a:rPr lang="en-US" sz="2000" b="1" dirty="0" err="1" smtClean="0">
                <a:solidFill>
                  <a:srgbClr val="C00000"/>
                </a:solidFill>
              </a:rPr>
              <a:t>theo</a:t>
            </a:r>
            <a:r>
              <a:rPr lang="en-US" sz="2000" b="1" dirty="0" smtClean="0">
                <a:solidFill>
                  <a:srgbClr val="C00000"/>
                </a:solidFill>
              </a:rPr>
              <a:t> </a:t>
            </a:r>
            <a:r>
              <a:rPr lang="en-US" sz="2000" b="1" dirty="0" err="1">
                <a:solidFill>
                  <a:srgbClr val="C00000"/>
                </a:solidFill>
              </a:rPr>
              <a:t>kiểu</a:t>
            </a:r>
            <a:r>
              <a:rPr lang="en-US" sz="2000" b="1" dirty="0">
                <a:solidFill>
                  <a:srgbClr val="C00000"/>
                </a:solidFill>
              </a:rPr>
              <a:t> </a:t>
            </a:r>
            <a:r>
              <a:rPr lang="en-US" sz="2000" b="1" dirty="0" err="1">
                <a:solidFill>
                  <a:srgbClr val="C00000"/>
                </a:solidFill>
              </a:rPr>
              <a:t>nịnh</a:t>
            </a:r>
            <a:r>
              <a:rPr lang="en-US" sz="2000" b="1" dirty="0">
                <a:solidFill>
                  <a:srgbClr val="C00000"/>
                </a:solidFill>
              </a:rPr>
              <a:t> </a:t>
            </a:r>
            <a:r>
              <a:rPr lang="en-US" sz="2000" b="1" dirty="0" err="1" smtClean="0">
                <a:solidFill>
                  <a:srgbClr val="C00000"/>
                </a:solidFill>
              </a:rPr>
              <a:t>bợ</a:t>
            </a:r>
            <a:r>
              <a:rPr lang="en-US" sz="2000" b="1" dirty="0">
                <a:solidFill>
                  <a:srgbClr val="C00000"/>
                </a:solidFill>
              </a:rPr>
              <a:t>.</a:t>
            </a:r>
          </a:p>
        </p:txBody>
      </p:sp>
      <p:grpSp>
        <p:nvGrpSpPr>
          <p:cNvPr id="82982" name="Group 38"/>
          <p:cNvGrpSpPr>
            <a:grpSpLocks/>
          </p:cNvGrpSpPr>
          <p:nvPr/>
        </p:nvGrpSpPr>
        <p:grpSpPr bwMode="auto">
          <a:xfrm>
            <a:off x="1819275" y="857250"/>
            <a:ext cx="923925" cy="1123950"/>
            <a:chOff x="1008" y="1296"/>
            <a:chExt cx="891" cy="983"/>
          </a:xfrm>
        </p:grpSpPr>
        <p:grpSp>
          <p:nvGrpSpPr>
            <p:cNvPr id="82983" name="Group 39"/>
            <p:cNvGrpSpPr>
              <a:grpSpLocks/>
            </p:cNvGrpSpPr>
            <p:nvPr/>
          </p:nvGrpSpPr>
          <p:grpSpPr bwMode="auto">
            <a:xfrm>
              <a:off x="1067" y="1298"/>
              <a:ext cx="828" cy="981"/>
              <a:chOff x="1175" y="3418"/>
              <a:chExt cx="381" cy="436"/>
            </a:xfrm>
          </p:grpSpPr>
          <p:sp>
            <p:nvSpPr>
              <p:cNvPr id="82984" name="Freeform 40"/>
              <p:cNvSpPr>
                <a:spLocks/>
              </p:cNvSpPr>
              <p:nvPr/>
            </p:nvSpPr>
            <p:spPr bwMode="gray">
              <a:xfrm>
                <a:off x="1175" y="3589"/>
                <a:ext cx="381" cy="265"/>
              </a:xfrm>
              <a:custGeom>
                <a:avLst/>
                <a:gdLst>
                  <a:gd name="T0" fmla="*/ 327 w 630"/>
                  <a:gd name="T1" fmla="*/ 12 h 439"/>
                  <a:gd name="T2" fmla="*/ 52 w 630"/>
                  <a:gd name="T3" fmla="*/ 439 h 439"/>
                  <a:gd name="T4" fmla="*/ 584 w 630"/>
                  <a:gd name="T5" fmla="*/ 439 h 439"/>
                  <a:gd name="T6" fmla="*/ 327 w 630"/>
                  <a:gd name="T7" fmla="*/ 12 h 439"/>
                </a:gdLst>
                <a:ahLst/>
                <a:cxnLst>
                  <a:cxn ang="0">
                    <a:pos x="T0" y="T1"/>
                  </a:cxn>
                  <a:cxn ang="0">
                    <a:pos x="T2" y="T3"/>
                  </a:cxn>
                  <a:cxn ang="0">
                    <a:pos x="T4" y="T5"/>
                  </a:cxn>
                  <a:cxn ang="0">
                    <a:pos x="T6" y="T7"/>
                  </a:cxn>
                </a:cxnLst>
                <a:rect l="0" t="0" r="r" b="b"/>
                <a:pathLst>
                  <a:path w="630" h="439">
                    <a:moveTo>
                      <a:pt x="327" y="12"/>
                    </a:moveTo>
                    <a:cubicBezTo>
                      <a:pt x="57" y="0"/>
                      <a:pt x="0" y="366"/>
                      <a:pt x="52" y="439"/>
                    </a:cubicBezTo>
                    <a:lnTo>
                      <a:pt x="584" y="439"/>
                    </a:lnTo>
                    <a:cubicBezTo>
                      <a:pt x="630" y="368"/>
                      <a:pt x="597" y="24"/>
                      <a:pt x="327" y="12"/>
                    </a:cubicBezTo>
                    <a:close/>
                  </a:path>
                </a:pathLst>
              </a:custGeom>
              <a:gradFill rotWithShape="1">
                <a:gsLst>
                  <a:gs pos="0">
                    <a:srgbClr val="993300"/>
                  </a:gs>
                  <a:gs pos="100000">
                    <a:srgbClr val="993300">
                      <a:gamma/>
                      <a:shade val="46275"/>
                      <a:invGamma/>
                    </a:srgbClr>
                  </a:gs>
                </a:gsLst>
                <a:lin ang="5400000" scaled="1"/>
              </a:gradFill>
              <a:ln>
                <a:noFill/>
              </a:ln>
              <a:effectLst/>
              <a:scene3d>
                <a:camera prst="legacyPerspectiveTopRight"/>
                <a:lightRig rig="legacyFlat2" dir="b"/>
              </a:scene3d>
              <a:sp3d extrusionH="227000" prstMaterial="legacyMatte">
                <a:bevelT w="13500" h="13500" prst="angle"/>
                <a:bevelB w="13500" h="13500" prst="angle"/>
                <a:extrusionClr>
                  <a:srgbClr val="077F07"/>
                </a:extrusionClr>
              </a:sp3d>
              <a:extLst>
                <a:ext uri="{91240B29-F687-4F45-9708-019B960494DF}">
                  <a14:hiddenLine xmlns:a14="http://schemas.microsoft.com/office/drawing/2010/main" w="9525" cap="flat" cmpd="sng">
                    <a:noFill/>
                    <a:prstDash val="solid"/>
                    <a:round/>
                    <a:headEnd/>
                    <a:tailEnd/>
                  </a14:hiddenLine>
                </a:ext>
                <a:ext uri="{AF507438-7753-43E0-B8FC-AC1667EBCBE1}">
                  <a14:hiddenEffects xmlns:a14="http://schemas.microsoft.com/office/drawing/2010/main">
                    <a:effectLst>
                      <a:outerShdw dist="28398" dir="9206097" algn="ctr" rotWithShape="0">
                        <a:srgbClr val="993300">
                          <a:gamma/>
                          <a:shade val="60000"/>
                          <a:invGamma/>
                        </a:srgbClr>
                      </a:outerShdw>
                    </a:effectLst>
                  </a14:hiddenEffects>
                </a:ext>
              </a:extLst>
            </p:spPr>
            <p:txBody>
              <a:bodyPr wrap="none" anchor="ctr">
                <a:flatTx/>
              </a:bodyPr>
              <a:lstStyle/>
              <a:p>
                <a:endParaRPr lang="en-US"/>
              </a:p>
            </p:txBody>
          </p:sp>
          <p:sp>
            <p:nvSpPr>
              <p:cNvPr id="82985" name="Oval 41"/>
              <p:cNvSpPr>
                <a:spLocks noChangeArrowheads="1"/>
              </p:cNvSpPr>
              <p:nvPr/>
            </p:nvSpPr>
            <p:spPr bwMode="gray">
              <a:xfrm>
                <a:off x="1278" y="3418"/>
                <a:ext cx="185" cy="195"/>
              </a:xfrm>
              <a:prstGeom prst="ellipse">
                <a:avLst/>
              </a:prstGeom>
              <a:gradFill rotWithShape="1">
                <a:gsLst>
                  <a:gs pos="0">
                    <a:srgbClr val="993300"/>
                  </a:gs>
                  <a:gs pos="100000">
                    <a:srgbClr val="993300">
                      <a:gamma/>
                      <a:shade val="46275"/>
                      <a:invGamma/>
                    </a:srgbClr>
                  </a:gs>
                </a:gsLst>
                <a:lin ang="5400000" scaled="1"/>
              </a:gradFill>
              <a:ln>
                <a:noFill/>
              </a:ln>
              <a:effectLst/>
              <a:scene3d>
                <a:camera prst="legacyPerspectiveTopRight"/>
                <a:lightRig rig="legacyFlat2" dir="b"/>
              </a:scene3d>
              <a:sp3d extrusionH="227000" prstMaterial="legacyMatte">
                <a:bevelT w="13500" h="13500" prst="angle"/>
                <a:bevelB w="13500" h="13500" prst="angle"/>
                <a:extrusionClr>
                  <a:srgbClr val="077F07"/>
                </a:extrusionClr>
              </a:sp3d>
              <a:extLst>
                <a:ext uri="{91240B29-F687-4F45-9708-019B960494DF}">
                  <a14:hiddenLine xmlns:a14="http://schemas.microsoft.com/office/drawing/2010/main" w="9525" algn="ctr">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82986" name="Freeform 42"/>
            <p:cNvSpPr>
              <a:spLocks/>
            </p:cNvSpPr>
            <p:nvPr/>
          </p:nvSpPr>
          <p:spPr bwMode="gray">
            <a:xfrm>
              <a:off x="1072" y="1679"/>
              <a:ext cx="827" cy="598"/>
            </a:xfrm>
            <a:custGeom>
              <a:avLst/>
              <a:gdLst>
                <a:gd name="T0" fmla="*/ 327 w 630"/>
                <a:gd name="T1" fmla="*/ 12 h 439"/>
                <a:gd name="T2" fmla="*/ 52 w 630"/>
                <a:gd name="T3" fmla="*/ 439 h 439"/>
                <a:gd name="T4" fmla="*/ 584 w 630"/>
                <a:gd name="T5" fmla="*/ 439 h 439"/>
                <a:gd name="T6" fmla="*/ 327 w 630"/>
                <a:gd name="T7" fmla="*/ 12 h 439"/>
              </a:gdLst>
              <a:ahLst/>
              <a:cxnLst>
                <a:cxn ang="0">
                  <a:pos x="T0" y="T1"/>
                </a:cxn>
                <a:cxn ang="0">
                  <a:pos x="T2" y="T3"/>
                </a:cxn>
                <a:cxn ang="0">
                  <a:pos x="T4" y="T5"/>
                </a:cxn>
                <a:cxn ang="0">
                  <a:pos x="T6" y="T7"/>
                </a:cxn>
              </a:cxnLst>
              <a:rect l="0" t="0" r="r" b="b"/>
              <a:pathLst>
                <a:path w="630" h="439">
                  <a:moveTo>
                    <a:pt x="327" y="12"/>
                  </a:moveTo>
                  <a:cubicBezTo>
                    <a:pt x="57" y="0"/>
                    <a:pt x="0" y="366"/>
                    <a:pt x="52" y="439"/>
                  </a:cubicBezTo>
                  <a:lnTo>
                    <a:pt x="584" y="439"/>
                  </a:lnTo>
                  <a:cubicBezTo>
                    <a:pt x="630" y="368"/>
                    <a:pt x="597" y="24"/>
                    <a:pt x="327" y="12"/>
                  </a:cubicBezTo>
                  <a:close/>
                </a:path>
              </a:pathLst>
            </a:custGeom>
            <a:gradFill rotWithShape="1">
              <a:gsLst>
                <a:gs pos="0">
                  <a:srgbClr val="00ABB4">
                    <a:gamma/>
                    <a:shade val="26275"/>
                    <a:invGamma/>
                  </a:srgbClr>
                </a:gs>
                <a:gs pos="100000">
                  <a:srgbClr val="00ABB4"/>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28398" dir="9206097" algn="ctr" rotWithShape="0">
                      <a:srgbClr val="00ABB4">
                        <a:gamma/>
                        <a:shade val="60000"/>
                        <a:invGamma/>
                      </a:srgbClr>
                    </a:outerShdw>
                  </a:effectLst>
                </a14:hiddenEffects>
              </a:ext>
            </a:extLst>
          </p:spPr>
          <p:txBody>
            <a:bodyPr wrap="none" anchor="ctr"/>
            <a:lstStyle/>
            <a:p>
              <a:endParaRPr lang="en-US"/>
            </a:p>
          </p:txBody>
        </p:sp>
        <p:sp>
          <p:nvSpPr>
            <p:cNvPr id="82987" name="Freeform 43"/>
            <p:cNvSpPr>
              <a:spLocks/>
            </p:cNvSpPr>
            <p:nvPr/>
          </p:nvSpPr>
          <p:spPr bwMode="gray">
            <a:xfrm>
              <a:off x="1234" y="1717"/>
              <a:ext cx="510" cy="19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50000"/>
                  </a:srgbClr>
                </a:gs>
                <a:gs pos="100000">
                  <a:srgbClr val="009CA4">
                    <a:alpha val="17999"/>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sp>
          <p:nvSpPr>
            <p:cNvPr id="82988" name="Oval 44"/>
            <p:cNvSpPr>
              <a:spLocks noChangeArrowheads="1"/>
            </p:cNvSpPr>
            <p:nvPr/>
          </p:nvSpPr>
          <p:spPr bwMode="gray">
            <a:xfrm>
              <a:off x="1295" y="1296"/>
              <a:ext cx="403" cy="440"/>
            </a:xfrm>
            <a:prstGeom prst="ellipse">
              <a:avLst/>
            </a:prstGeom>
            <a:gradFill rotWithShape="1">
              <a:gsLst>
                <a:gs pos="0">
                  <a:srgbClr val="00A4AC">
                    <a:gamma/>
                    <a:shade val="56078"/>
                    <a:invGamma/>
                  </a:srgbClr>
                </a:gs>
                <a:gs pos="50000">
                  <a:srgbClr val="00A4AC"/>
                </a:gs>
                <a:gs pos="100000">
                  <a:srgbClr val="00A4AC">
                    <a:gamma/>
                    <a:shade val="56078"/>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9" name="Freeform 45"/>
            <p:cNvSpPr>
              <a:spLocks/>
            </p:cNvSpPr>
            <p:nvPr/>
          </p:nvSpPr>
          <p:spPr bwMode="gray">
            <a:xfrm>
              <a:off x="1336" y="1303"/>
              <a:ext cx="319" cy="14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50000"/>
                  </a:srgbClr>
                </a:gs>
                <a:gs pos="100000">
                  <a:srgbClr val="59D3D9">
                    <a:alpha val="17999"/>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nvGrpSpPr>
            <p:cNvPr id="82990" name="Group 46"/>
            <p:cNvGrpSpPr>
              <a:grpSpLocks/>
            </p:cNvGrpSpPr>
            <p:nvPr/>
          </p:nvGrpSpPr>
          <p:grpSpPr bwMode="auto">
            <a:xfrm rot="20302575" flipH="1">
              <a:off x="1225" y="1357"/>
              <a:ext cx="349" cy="119"/>
              <a:chOff x="2532" y="1051"/>
              <a:chExt cx="893" cy="246"/>
            </a:xfrm>
          </p:grpSpPr>
          <p:grpSp>
            <p:nvGrpSpPr>
              <p:cNvPr id="82991" name="Group 47"/>
              <p:cNvGrpSpPr>
                <a:grpSpLocks/>
              </p:cNvGrpSpPr>
              <p:nvPr/>
            </p:nvGrpSpPr>
            <p:grpSpPr bwMode="auto">
              <a:xfrm>
                <a:off x="2532" y="1051"/>
                <a:ext cx="743" cy="185"/>
                <a:chOff x="1565" y="2568"/>
                <a:chExt cx="1118" cy="279"/>
              </a:xfrm>
            </p:grpSpPr>
            <p:sp>
              <p:nvSpPr>
                <p:cNvPr id="82992" name="AutoShape 48"/>
                <p:cNvSpPr>
                  <a:spLocks noChangeArrowheads="1"/>
                </p:cNvSpPr>
                <p:nvPr/>
              </p:nvSpPr>
              <p:spPr bwMode="gray">
                <a:xfrm rot="5263130">
                  <a:off x="1859"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3" name="AutoShape 49"/>
                <p:cNvSpPr>
                  <a:spLocks noChangeArrowheads="1"/>
                </p:cNvSpPr>
                <p:nvPr/>
              </p:nvSpPr>
              <p:spPr bwMode="gray">
                <a:xfrm rot="6078281">
                  <a:off x="1995"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4" name="AutoShape 50"/>
                <p:cNvSpPr>
                  <a:spLocks noChangeArrowheads="1"/>
                </p:cNvSpPr>
                <p:nvPr/>
              </p:nvSpPr>
              <p:spPr bwMode="gray">
                <a:xfrm rot="6373927">
                  <a:off x="2071" y="229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5" name="AutoShape 51"/>
                <p:cNvSpPr>
                  <a:spLocks noChangeArrowheads="1"/>
                </p:cNvSpPr>
                <p:nvPr/>
              </p:nvSpPr>
              <p:spPr bwMode="gray">
                <a:xfrm rot="6906312">
                  <a:off x="2161" y="232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996" name="Group 52"/>
              <p:cNvGrpSpPr>
                <a:grpSpLocks/>
              </p:cNvGrpSpPr>
              <p:nvPr/>
            </p:nvGrpSpPr>
            <p:grpSpPr bwMode="auto">
              <a:xfrm rot="1353540">
                <a:off x="2682" y="1111"/>
                <a:ext cx="743" cy="186"/>
                <a:chOff x="1565" y="2568"/>
                <a:chExt cx="1118" cy="279"/>
              </a:xfrm>
            </p:grpSpPr>
            <p:sp>
              <p:nvSpPr>
                <p:cNvPr id="82997" name="AutoShape 53"/>
                <p:cNvSpPr>
                  <a:spLocks noChangeArrowheads="1"/>
                </p:cNvSpPr>
                <p:nvPr/>
              </p:nvSpPr>
              <p:spPr bwMode="gray">
                <a:xfrm rot="5263130">
                  <a:off x="1859"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8" name="AutoShape 54"/>
                <p:cNvSpPr>
                  <a:spLocks noChangeArrowheads="1"/>
                </p:cNvSpPr>
                <p:nvPr/>
              </p:nvSpPr>
              <p:spPr bwMode="gray">
                <a:xfrm rot="6078281">
                  <a:off x="1995"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9" name="AutoShape 55"/>
                <p:cNvSpPr>
                  <a:spLocks noChangeArrowheads="1"/>
                </p:cNvSpPr>
                <p:nvPr/>
              </p:nvSpPr>
              <p:spPr bwMode="gray">
                <a:xfrm rot="6373927">
                  <a:off x="2071" y="229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0" name="AutoShape 56"/>
                <p:cNvSpPr>
                  <a:spLocks noChangeArrowheads="1"/>
                </p:cNvSpPr>
                <p:nvPr/>
              </p:nvSpPr>
              <p:spPr bwMode="gray">
                <a:xfrm rot="6906312">
                  <a:off x="2161" y="232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3001" name="Group 57"/>
            <p:cNvGrpSpPr>
              <a:grpSpLocks/>
            </p:cNvGrpSpPr>
            <p:nvPr/>
          </p:nvGrpSpPr>
          <p:grpSpPr bwMode="auto">
            <a:xfrm rot="19687084" flipH="1">
              <a:off x="1008" y="1816"/>
              <a:ext cx="508" cy="120"/>
              <a:chOff x="2532" y="1051"/>
              <a:chExt cx="893" cy="246"/>
            </a:xfrm>
          </p:grpSpPr>
          <p:grpSp>
            <p:nvGrpSpPr>
              <p:cNvPr id="83002" name="Group 58"/>
              <p:cNvGrpSpPr>
                <a:grpSpLocks/>
              </p:cNvGrpSpPr>
              <p:nvPr/>
            </p:nvGrpSpPr>
            <p:grpSpPr bwMode="auto">
              <a:xfrm>
                <a:off x="2532" y="1051"/>
                <a:ext cx="743" cy="185"/>
                <a:chOff x="1565" y="2568"/>
                <a:chExt cx="1118" cy="279"/>
              </a:xfrm>
            </p:grpSpPr>
            <p:sp>
              <p:nvSpPr>
                <p:cNvPr id="83003" name="AutoShape 59"/>
                <p:cNvSpPr>
                  <a:spLocks noChangeArrowheads="1"/>
                </p:cNvSpPr>
                <p:nvPr/>
              </p:nvSpPr>
              <p:spPr bwMode="gray">
                <a:xfrm rot="5263130">
                  <a:off x="1859"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4" name="AutoShape 60"/>
                <p:cNvSpPr>
                  <a:spLocks noChangeArrowheads="1"/>
                </p:cNvSpPr>
                <p:nvPr/>
              </p:nvSpPr>
              <p:spPr bwMode="gray">
                <a:xfrm rot="6078281">
                  <a:off x="1995"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5" name="AutoShape 61"/>
                <p:cNvSpPr>
                  <a:spLocks noChangeArrowheads="1"/>
                </p:cNvSpPr>
                <p:nvPr/>
              </p:nvSpPr>
              <p:spPr bwMode="gray">
                <a:xfrm rot="6373927">
                  <a:off x="2071" y="229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6" name="AutoShape 62"/>
                <p:cNvSpPr>
                  <a:spLocks noChangeArrowheads="1"/>
                </p:cNvSpPr>
                <p:nvPr/>
              </p:nvSpPr>
              <p:spPr bwMode="gray">
                <a:xfrm rot="6906312">
                  <a:off x="2161" y="232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007" name="Group 63"/>
              <p:cNvGrpSpPr>
                <a:grpSpLocks/>
              </p:cNvGrpSpPr>
              <p:nvPr/>
            </p:nvGrpSpPr>
            <p:grpSpPr bwMode="auto">
              <a:xfrm rot="1353540">
                <a:off x="2682" y="1111"/>
                <a:ext cx="743" cy="186"/>
                <a:chOff x="1565" y="2568"/>
                <a:chExt cx="1118" cy="279"/>
              </a:xfrm>
            </p:grpSpPr>
            <p:sp>
              <p:nvSpPr>
                <p:cNvPr id="83008" name="AutoShape 64"/>
                <p:cNvSpPr>
                  <a:spLocks noChangeArrowheads="1"/>
                </p:cNvSpPr>
                <p:nvPr/>
              </p:nvSpPr>
              <p:spPr bwMode="gray">
                <a:xfrm rot="5263130">
                  <a:off x="1859"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9" name="AutoShape 65"/>
                <p:cNvSpPr>
                  <a:spLocks noChangeArrowheads="1"/>
                </p:cNvSpPr>
                <p:nvPr/>
              </p:nvSpPr>
              <p:spPr bwMode="gray">
                <a:xfrm rot="6078281">
                  <a:off x="1995"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10" name="AutoShape 66"/>
                <p:cNvSpPr>
                  <a:spLocks noChangeArrowheads="1"/>
                </p:cNvSpPr>
                <p:nvPr/>
              </p:nvSpPr>
              <p:spPr bwMode="gray">
                <a:xfrm rot="6373927">
                  <a:off x="2071" y="229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11" name="AutoShape 67"/>
                <p:cNvSpPr>
                  <a:spLocks noChangeArrowheads="1"/>
                </p:cNvSpPr>
                <p:nvPr/>
              </p:nvSpPr>
              <p:spPr bwMode="gray">
                <a:xfrm rot="6906312">
                  <a:off x="2161" y="232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83012" name="Rectangle 68"/>
          <p:cNvSpPr>
            <a:spLocks noChangeArrowheads="1"/>
          </p:cNvSpPr>
          <p:nvPr/>
        </p:nvSpPr>
        <p:spPr bwMode="gray">
          <a:xfrm>
            <a:off x="568324" y="2029361"/>
            <a:ext cx="217487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dirty="0" err="1" smtClean="0">
                <a:solidFill>
                  <a:srgbClr val="FFFFFF"/>
                </a:solidFill>
              </a:rPr>
              <a:t>Mọi</a:t>
            </a:r>
            <a:r>
              <a:rPr lang="en-US" sz="2000" b="1" dirty="0" smtClean="0">
                <a:solidFill>
                  <a:srgbClr val="FFFFFF"/>
                </a:solidFill>
              </a:rPr>
              <a:t> </a:t>
            </a:r>
            <a:r>
              <a:rPr lang="en-US" sz="2000" b="1" dirty="0" err="1" smtClean="0">
                <a:solidFill>
                  <a:srgbClr val="FFFFFF"/>
                </a:solidFill>
              </a:rPr>
              <a:t>việc</a:t>
            </a:r>
            <a:r>
              <a:rPr lang="en-US" sz="2000" b="1" dirty="0" smtClean="0">
                <a:solidFill>
                  <a:srgbClr val="FFFFFF"/>
                </a:solidFill>
              </a:rPr>
              <a:t> </a:t>
            </a:r>
            <a:r>
              <a:rPr lang="en-US" sz="2000" b="1" dirty="0" err="1" smtClean="0">
                <a:solidFill>
                  <a:srgbClr val="FFFFFF"/>
                </a:solidFill>
              </a:rPr>
              <a:t>đều</a:t>
            </a:r>
            <a:r>
              <a:rPr lang="en-US" sz="2000" b="1" dirty="0" smtClean="0">
                <a:solidFill>
                  <a:srgbClr val="FFFFFF"/>
                </a:solidFill>
              </a:rPr>
              <a:t> </a:t>
            </a:r>
            <a:r>
              <a:rPr lang="en-US" sz="2000" b="1" dirty="0" err="1" smtClean="0">
                <a:solidFill>
                  <a:srgbClr val="FFFFFF"/>
                </a:solidFill>
              </a:rPr>
              <a:t>phải</a:t>
            </a:r>
            <a:r>
              <a:rPr lang="en-US" sz="2000" b="1" dirty="0" smtClean="0">
                <a:solidFill>
                  <a:srgbClr val="FFFFFF"/>
                </a:solidFill>
              </a:rPr>
              <a:t> </a:t>
            </a:r>
            <a:r>
              <a:rPr lang="en-US" sz="2000" b="1" dirty="0" err="1" smtClean="0">
                <a:solidFill>
                  <a:srgbClr val="FFFFFF"/>
                </a:solidFill>
              </a:rPr>
              <a:t>bàn</a:t>
            </a:r>
            <a:r>
              <a:rPr lang="en-US" sz="2000" b="1" dirty="0" smtClean="0">
                <a:solidFill>
                  <a:srgbClr val="FFFFFF"/>
                </a:solidFill>
              </a:rPr>
              <a:t> </a:t>
            </a:r>
            <a:r>
              <a:rPr lang="en-US" sz="2000" b="1" dirty="0" err="1">
                <a:solidFill>
                  <a:srgbClr val="FFFFFF"/>
                </a:solidFill>
              </a:rPr>
              <a:t>bạc</a:t>
            </a:r>
            <a:r>
              <a:rPr lang="en-US" sz="2000" b="1" dirty="0">
                <a:solidFill>
                  <a:srgbClr val="FFFFFF"/>
                </a:solidFill>
              </a:rPr>
              <a:t>, </a:t>
            </a:r>
            <a:r>
              <a:rPr lang="en-US" sz="2000" b="1" dirty="0" err="1">
                <a:solidFill>
                  <a:srgbClr val="FFFFFF"/>
                </a:solidFill>
              </a:rPr>
              <a:t>trao</a:t>
            </a:r>
            <a:r>
              <a:rPr lang="en-US" sz="2000" b="1" dirty="0">
                <a:solidFill>
                  <a:srgbClr val="FFFFFF"/>
                </a:solidFill>
              </a:rPr>
              <a:t> </a:t>
            </a:r>
            <a:r>
              <a:rPr lang="en-US" sz="2000" b="1" dirty="0" err="1">
                <a:solidFill>
                  <a:srgbClr val="FFFFFF"/>
                </a:solidFill>
              </a:rPr>
              <a:t>đổi</a:t>
            </a:r>
            <a:r>
              <a:rPr lang="en-US" sz="2000" b="1" dirty="0">
                <a:solidFill>
                  <a:srgbClr val="FFFFFF"/>
                </a:solidFill>
              </a:rPr>
              <a:t> </a:t>
            </a:r>
            <a:r>
              <a:rPr lang="en-US" sz="2000" b="1" dirty="0" err="1">
                <a:solidFill>
                  <a:srgbClr val="FFFFFF"/>
                </a:solidFill>
              </a:rPr>
              <a:t>một</a:t>
            </a:r>
            <a:r>
              <a:rPr lang="en-US" sz="2000" b="1" dirty="0">
                <a:solidFill>
                  <a:srgbClr val="FFFFFF"/>
                </a:solidFill>
              </a:rPr>
              <a:t> </a:t>
            </a:r>
            <a:r>
              <a:rPr lang="en-US" sz="2000" b="1" dirty="0" err="1">
                <a:solidFill>
                  <a:srgbClr val="FFFFFF"/>
                </a:solidFill>
              </a:rPr>
              <a:t>cách</a:t>
            </a:r>
            <a:r>
              <a:rPr lang="en-US" sz="2000" b="1" dirty="0">
                <a:solidFill>
                  <a:srgbClr val="FFFFFF"/>
                </a:solidFill>
              </a:rPr>
              <a:t> </a:t>
            </a:r>
            <a:r>
              <a:rPr lang="en-US" sz="2000" b="1" dirty="0" err="1">
                <a:solidFill>
                  <a:srgbClr val="FFFFFF"/>
                </a:solidFill>
              </a:rPr>
              <a:t>dân</a:t>
            </a:r>
            <a:r>
              <a:rPr lang="en-US" sz="2000" b="1" dirty="0">
                <a:solidFill>
                  <a:srgbClr val="FFFFFF"/>
                </a:solidFill>
              </a:rPr>
              <a:t> </a:t>
            </a:r>
            <a:r>
              <a:rPr lang="en-US" sz="2000" b="1" dirty="0" err="1">
                <a:solidFill>
                  <a:srgbClr val="FFFFFF"/>
                </a:solidFill>
              </a:rPr>
              <a:t>chủ</a:t>
            </a:r>
            <a:r>
              <a:rPr lang="en-US" sz="2000" b="1" dirty="0"/>
              <a:t>.</a:t>
            </a:r>
          </a:p>
        </p:txBody>
      </p:sp>
      <p:grpSp>
        <p:nvGrpSpPr>
          <p:cNvPr id="83013" name="Group 69"/>
          <p:cNvGrpSpPr>
            <a:grpSpLocks/>
          </p:cNvGrpSpPr>
          <p:nvPr/>
        </p:nvGrpSpPr>
        <p:grpSpPr bwMode="auto">
          <a:xfrm>
            <a:off x="1355725" y="857250"/>
            <a:ext cx="925512" cy="1123950"/>
            <a:chOff x="1008" y="1296"/>
            <a:chExt cx="891" cy="983"/>
          </a:xfrm>
        </p:grpSpPr>
        <p:grpSp>
          <p:nvGrpSpPr>
            <p:cNvPr id="83014" name="Group 70"/>
            <p:cNvGrpSpPr>
              <a:grpSpLocks/>
            </p:cNvGrpSpPr>
            <p:nvPr/>
          </p:nvGrpSpPr>
          <p:grpSpPr bwMode="auto">
            <a:xfrm>
              <a:off x="1067" y="1298"/>
              <a:ext cx="828" cy="981"/>
              <a:chOff x="1175" y="3418"/>
              <a:chExt cx="381" cy="436"/>
            </a:xfrm>
          </p:grpSpPr>
          <p:sp>
            <p:nvSpPr>
              <p:cNvPr id="83015" name="Freeform 71"/>
              <p:cNvSpPr>
                <a:spLocks/>
              </p:cNvSpPr>
              <p:nvPr/>
            </p:nvSpPr>
            <p:spPr bwMode="gray">
              <a:xfrm>
                <a:off x="1175" y="3589"/>
                <a:ext cx="381" cy="265"/>
              </a:xfrm>
              <a:custGeom>
                <a:avLst/>
                <a:gdLst>
                  <a:gd name="T0" fmla="*/ 327 w 630"/>
                  <a:gd name="T1" fmla="*/ 12 h 439"/>
                  <a:gd name="T2" fmla="*/ 52 w 630"/>
                  <a:gd name="T3" fmla="*/ 439 h 439"/>
                  <a:gd name="T4" fmla="*/ 584 w 630"/>
                  <a:gd name="T5" fmla="*/ 439 h 439"/>
                  <a:gd name="T6" fmla="*/ 327 w 630"/>
                  <a:gd name="T7" fmla="*/ 12 h 439"/>
                </a:gdLst>
                <a:ahLst/>
                <a:cxnLst>
                  <a:cxn ang="0">
                    <a:pos x="T0" y="T1"/>
                  </a:cxn>
                  <a:cxn ang="0">
                    <a:pos x="T2" y="T3"/>
                  </a:cxn>
                  <a:cxn ang="0">
                    <a:pos x="T4" y="T5"/>
                  </a:cxn>
                  <a:cxn ang="0">
                    <a:pos x="T6" y="T7"/>
                  </a:cxn>
                </a:cxnLst>
                <a:rect l="0" t="0" r="r" b="b"/>
                <a:pathLst>
                  <a:path w="630" h="439">
                    <a:moveTo>
                      <a:pt x="327" y="12"/>
                    </a:moveTo>
                    <a:cubicBezTo>
                      <a:pt x="57" y="0"/>
                      <a:pt x="0" y="366"/>
                      <a:pt x="52" y="439"/>
                    </a:cubicBezTo>
                    <a:lnTo>
                      <a:pt x="584" y="439"/>
                    </a:lnTo>
                    <a:cubicBezTo>
                      <a:pt x="630" y="368"/>
                      <a:pt x="597" y="24"/>
                      <a:pt x="327" y="12"/>
                    </a:cubicBezTo>
                    <a:close/>
                  </a:path>
                </a:pathLst>
              </a:custGeom>
              <a:gradFill rotWithShape="1">
                <a:gsLst>
                  <a:gs pos="0">
                    <a:srgbClr val="993300"/>
                  </a:gs>
                  <a:gs pos="100000">
                    <a:srgbClr val="993300">
                      <a:gamma/>
                      <a:shade val="46275"/>
                      <a:invGamma/>
                    </a:srgbClr>
                  </a:gs>
                </a:gsLst>
                <a:lin ang="5400000" scaled="1"/>
              </a:gradFill>
              <a:ln>
                <a:noFill/>
              </a:ln>
              <a:effectLst/>
              <a:scene3d>
                <a:camera prst="legacyPerspectiveTopRight"/>
                <a:lightRig rig="legacyFlat2" dir="b"/>
              </a:scene3d>
              <a:sp3d extrusionH="227000" prstMaterial="legacyMatte">
                <a:bevelT w="13500" h="13500" prst="angle"/>
                <a:bevelB w="13500" h="13500" prst="angle"/>
                <a:extrusionClr>
                  <a:srgbClr val="077F07"/>
                </a:extrusionClr>
              </a:sp3d>
              <a:extLst>
                <a:ext uri="{91240B29-F687-4F45-9708-019B960494DF}">
                  <a14:hiddenLine xmlns:a14="http://schemas.microsoft.com/office/drawing/2010/main" w="9525" cap="flat" cmpd="sng">
                    <a:noFill/>
                    <a:prstDash val="solid"/>
                    <a:round/>
                    <a:headEnd/>
                    <a:tailEnd/>
                  </a14:hiddenLine>
                </a:ext>
                <a:ext uri="{AF507438-7753-43E0-B8FC-AC1667EBCBE1}">
                  <a14:hiddenEffects xmlns:a14="http://schemas.microsoft.com/office/drawing/2010/main">
                    <a:effectLst>
                      <a:outerShdw dist="28398" dir="9206097" algn="ctr" rotWithShape="0">
                        <a:srgbClr val="993300">
                          <a:gamma/>
                          <a:shade val="60000"/>
                          <a:invGamma/>
                        </a:srgbClr>
                      </a:outerShdw>
                    </a:effectLst>
                  </a14:hiddenEffects>
                </a:ext>
              </a:extLst>
            </p:spPr>
            <p:txBody>
              <a:bodyPr wrap="none" anchor="ctr">
                <a:flatTx/>
              </a:bodyPr>
              <a:lstStyle/>
              <a:p>
                <a:endParaRPr lang="en-US"/>
              </a:p>
            </p:txBody>
          </p:sp>
          <p:sp>
            <p:nvSpPr>
              <p:cNvPr id="83016" name="Oval 72"/>
              <p:cNvSpPr>
                <a:spLocks noChangeArrowheads="1"/>
              </p:cNvSpPr>
              <p:nvPr/>
            </p:nvSpPr>
            <p:spPr bwMode="gray">
              <a:xfrm>
                <a:off x="1278" y="3418"/>
                <a:ext cx="185" cy="195"/>
              </a:xfrm>
              <a:prstGeom prst="ellipse">
                <a:avLst/>
              </a:prstGeom>
              <a:gradFill rotWithShape="1">
                <a:gsLst>
                  <a:gs pos="0">
                    <a:srgbClr val="993300"/>
                  </a:gs>
                  <a:gs pos="100000">
                    <a:srgbClr val="993300">
                      <a:gamma/>
                      <a:shade val="46275"/>
                      <a:invGamma/>
                    </a:srgbClr>
                  </a:gs>
                </a:gsLst>
                <a:lin ang="5400000" scaled="1"/>
              </a:gradFill>
              <a:ln>
                <a:noFill/>
              </a:ln>
              <a:effectLst/>
              <a:scene3d>
                <a:camera prst="legacyPerspectiveTopRight"/>
                <a:lightRig rig="legacyFlat2" dir="b"/>
              </a:scene3d>
              <a:sp3d extrusionH="227000" prstMaterial="legacyMatte">
                <a:bevelT w="13500" h="13500" prst="angle"/>
                <a:bevelB w="13500" h="13500" prst="angle"/>
                <a:extrusionClr>
                  <a:srgbClr val="077F07"/>
                </a:extrusionClr>
              </a:sp3d>
              <a:extLst>
                <a:ext uri="{91240B29-F687-4F45-9708-019B960494DF}">
                  <a14:hiddenLine xmlns:a14="http://schemas.microsoft.com/office/drawing/2010/main" w="9525" algn="ctr">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83017" name="Freeform 73"/>
            <p:cNvSpPr>
              <a:spLocks/>
            </p:cNvSpPr>
            <p:nvPr/>
          </p:nvSpPr>
          <p:spPr bwMode="gray">
            <a:xfrm>
              <a:off x="1072" y="1679"/>
              <a:ext cx="827" cy="598"/>
            </a:xfrm>
            <a:custGeom>
              <a:avLst/>
              <a:gdLst>
                <a:gd name="T0" fmla="*/ 327 w 630"/>
                <a:gd name="T1" fmla="*/ 12 h 439"/>
                <a:gd name="T2" fmla="*/ 52 w 630"/>
                <a:gd name="T3" fmla="*/ 439 h 439"/>
                <a:gd name="T4" fmla="*/ 584 w 630"/>
                <a:gd name="T5" fmla="*/ 439 h 439"/>
                <a:gd name="T6" fmla="*/ 327 w 630"/>
                <a:gd name="T7" fmla="*/ 12 h 439"/>
              </a:gdLst>
              <a:ahLst/>
              <a:cxnLst>
                <a:cxn ang="0">
                  <a:pos x="T0" y="T1"/>
                </a:cxn>
                <a:cxn ang="0">
                  <a:pos x="T2" y="T3"/>
                </a:cxn>
                <a:cxn ang="0">
                  <a:pos x="T4" y="T5"/>
                </a:cxn>
                <a:cxn ang="0">
                  <a:pos x="T6" y="T7"/>
                </a:cxn>
              </a:cxnLst>
              <a:rect l="0" t="0" r="r" b="b"/>
              <a:pathLst>
                <a:path w="630" h="439">
                  <a:moveTo>
                    <a:pt x="327" y="12"/>
                  </a:moveTo>
                  <a:cubicBezTo>
                    <a:pt x="57" y="0"/>
                    <a:pt x="0" y="366"/>
                    <a:pt x="52" y="439"/>
                  </a:cubicBezTo>
                  <a:lnTo>
                    <a:pt x="584" y="439"/>
                  </a:lnTo>
                  <a:cubicBezTo>
                    <a:pt x="630" y="368"/>
                    <a:pt x="597" y="24"/>
                    <a:pt x="327" y="12"/>
                  </a:cubicBezTo>
                  <a:close/>
                </a:path>
              </a:pathLst>
            </a:custGeom>
            <a:gradFill rotWithShape="1">
              <a:gsLst>
                <a:gs pos="0">
                  <a:srgbClr val="93C052">
                    <a:gamma/>
                    <a:shade val="26275"/>
                    <a:invGamma/>
                  </a:srgbClr>
                </a:gs>
                <a:gs pos="100000">
                  <a:srgbClr val="93C05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28398" dir="9206097" algn="ctr" rotWithShape="0">
                      <a:srgbClr val="93C052">
                        <a:gamma/>
                        <a:shade val="60000"/>
                        <a:invGamma/>
                      </a:srgbClr>
                    </a:outerShdw>
                  </a:effectLst>
                </a14:hiddenEffects>
              </a:ext>
            </a:extLst>
          </p:spPr>
          <p:txBody>
            <a:bodyPr wrap="none" anchor="ctr"/>
            <a:lstStyle/>
            <a:p>
              <a:endParaRPr lang="en-US"/>
            </a:p>
          </p:txBody>
        </p:sp>
        <p:sp>
          <p:nvSpPr>
            <p:cNvPr id="83018" name="Freeform 74"/>
            <p:cNvSpPr>
              <a:spLocks/>
            </p:cNvSpPr>
            <p:nvPr/>
          </p:nvSpPr>
          <p:spPr bwMode="gray">
            <a:xfrm>
              <a:off x="1234" y="1717"/>
              <a:ext cx="510" cy="19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50000"/>
                  </a:srgbClr>
                </a:gs>
                <a:gs pos="100000">
                  <a:srgbClr val="93C052">
                    <a:alpha val="17999"/>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sp>
          <p:nvSpPr>
            <p:cNvPr id="83019" name="Oval 75"/>
            <p:cNvSpPr>
              <a:spLocks noChangeArrowheads="1"/>
            </p:cNvSpPr>
            <p:nvPr/>
          </p:nvSpPr>
          <p:spPr bwMode="gray">
            <a:xfrm>
              <a:off x="1295" y="1296"/>
              <a:ext cx="403" cy="440"/>
            </a:xfrm>
            <a:prstGeom prst="ellipse">
              <a:avLst/>
            </a:prstGeom>
            <a:gradFill rotWithShape="1">
              <a:gsLst>
                <a:gs pos="0">
                  <a:srgbClr val="93C052">
                    <a:gamma/>
                    <a:shade val="56078"/>
                    <a:invGamma/>
                  </a:srgbClr>
                </a:gs>
                <a:gs pos="50000">
                  <a:srgbClr val="93C052"/>
                </a:gs>
                <a:gs pos="100000">
                  <a:srgbClr val="93C052">
                    <a:gamma/>
                    <a:shade val="56078"/>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20" name="Freeform 76"/>
            <p:cNvSpPr>
              <a:spLocks/>
            </p:cNvSpPr>
            <p:nvPr/>
          </p:nvSpPr>
          <p:spPr bwMode="gray">
            <a:xfrm>
              <a:off x="1336" y="1303"/>
              <a:ext cx="319" cy="14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50000"/>
                  </a:srgbClr>
                </a:gs>
                <a:gs pos="100000">
                  <a:srgbClr val="93C052">
                    <a:alpha val="17999"/>
                  </a:srgbClr>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nvGrpSpPr>
            <p:cNvPr id="83021" name="Group 77"/>
            <p:cNvGrpSpPr>
              <a:grpSpLocks/>
            </p:cNvGrpSpPr>
            <p:nvPr/>
          </p:nvGrpSpPr>
          <p:grpSpPr bwMode="auto">
            <a:xfrm rot="20302575" flipH="1">
              <a:off x="1225" y="1357"/>
              <a:ext cx="349" cy="119"/>
              <a:chOff x="2532" y="1051"/>
              <a:chExt cx="893" cy="246"/>
            </a:xfrm>
          </p:grpSpPr>
          <p:grpSp>
            <p:nvGrpSpPr>
              <p:cNvPr id="83022" name="Group 78"/>
              <p:cNvGrpSpPr>
                <a:grpSpLocks/>
              </p:cNvGrpSpPr>
              <p:nvPr/>
            </p:nvGrpSpPr>
            <p:grpSpPr bwMode="auto">
              <a:xfrm>
                <a:off x="2532" y="1051"/>
                <a:ext cx="743" cy="185"/>
                <a:chOff x="1565" y="2568"/>
                <a:chExt cx="1118" cy="279"/>
              </a:xfrm>
            </p:grpSpPr>
            <p:sp>
              <p:nvSpPr>
                <p:cNvPr id="83023" name="AutoShape 79"/>
                <p:cNvSpPr>
                  <a:spLocks noChangeArrowheads="1"/>
                </p:cNvSpPr>
                <p:nvPr/>
              </p:nvSpPr>
              <p:spPr bwMode="gray">
                <a:xfrm rot="5263130">
                  <a:off x="1859"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24" name="AutoShape 80"/>
                <p:cNvSpPr>
                  <a:spLocks noChangeArrowheads="1"/>
                </p:cNvSpPr>
                <p:nvPr/>
              </p:nvSpPr>
              <p:spPr bwMode="gray">
                <a:xfrm rot="6078281">
                  <a:off x="1995"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25" name="AutoShape 81"/>
                <p:cNvSpPr>
                  <a:spLocks noChangeArrowheads="1"/>
                </p:cNvSpPr>
                <p:nvPr/>
              </p:nvSpPr>
              <p:spPr bwMode="gray">
                <a:xfrm rot="6373927">
                  <a:off x="2071" y="229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26" name="AutoShape 82"/>
                <p:cNvSpPr>
                  <a:spLocks noChangeArrowheads="1"/>
                </p:cNvSpPr>
                <p:nvPr/>
              </p:nvSpPr>
              <p:spPr bwMode="gray">
                <a:xfrm rot="6906312">
                  <a:off x="2161" y="232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027" name="Group 83"/>
              <p:cNvGrpSpPr>
                <a:grpSpLocks/>
              </p:cNvGrpSpPr>
              <p:nvPr/>
            </p:nvGrpSpPr>
            <p:grpSpPr bwMode="auto">
              <a:xfrm rot="1353540">
                <a:off x="2682" y="1111"/>
                <a:ext cx="743" cy="186"/>
                <a:chOff x="1565" y="2568"/>
                <a:chExt cx="1118" cy="279"/>
              </a:xfrm>
            </p:grpSpPr>
            <p:sp>
              <p:nvSpPr>
                <p:cNvPr id="83028" name="AutoShape 84"/>
                <p:cNvSpPr>
                  <a:spLocks noChangeArrowheads="1"/>
                </p:cNvSpPr>
                <p:nvPr/>
              </p:nvSpPr>
              <p:spPr bwMode="gray">
                <a:xfrm rot="5263130">
                  <a:off x="1859"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29" name="AutoShape 85"/>
                <p:cNvSpPr>
                  <a:spLocks noChangeArrowheads="1"/>
                </p:cNvSpPr>
                <p:nvPr/>
              </p:nvSpPr>
              <p:spPr bwMode="gray">
                <a:xfrm rot="6078281">
                  <a:off x="1995"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30" name="AutoShape 86"/>
                <p:cNvSpPr>
                  <a:spLocks noChangeArrowheads="1"/>
                </p:cNvSpPr>
                <p:nvPr/>
              </p:nvSpPr>
              <p:spPr bwMode="gray">
                <a:xfrm rot="6373927">
                  <a:off x="2071" y="229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31" name="AutoShape 87"/>
                <p:cNvSpPr>
                  <a:spLocks noChangeArrowheads="1"/>
                </p:cNvSpPr>
                <p:nvPr/>
              </p:nvSpPr>
              <p:spPr bwMode="gray">
                <a:xfrm rot="6906312">
                  <a:off x="2161" y="232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3032" name="Group 88"/>
            <p:cNvGrpSpPr>
              <a:grpSpLocks/>
            </p:cNvGrpSpPr>
            <p:nvPr/>
          </p:nvGrpSpPr>
          <p:grpSpPr bwMode="auto">
            <a:xfrm rot="19687084" flipH="1">
              <a:off x="1008" y="1816"/>
              <a:ext cx="508" cy="120"/>
              <a:chOff x="2532" y="1051"/>
              <a:chExt cx="893" cy="246"/>
            </a:xfrm>
          </p:grpSpPr>
          <p:grpSp>
            <p:nvGrpSpPr>
              <p:cNvPr id="83033" name="Group 89"/>
              <p:cNvGrpSpPr>
                <a:grpSpLocks/>
              </p:cNvGrpSpPr>
              <p:nvPr/>
            </p:nvGrpSpPr>
            <p:grpSpPr bwMode="auto">
              <a:xfrm>
                <a:off x="2532" y="1051"/>
                <a:ext cx="743" cy="185"/>
                <a:chOff x="1565" y="2568"/>
                <a:chExt cx="1118" cy="279"/>
              </a:xfrm>
            </p:grpSpPr>
            <p:sp>
              <p:nvSpPr>
                <p:cNvPr id="83034" name="AutoShape 90"/>
                <p:cNvSpPr>
                  <a:spLocks noChangeArrowheads="1"/>
                </p:cNvSpPr>
                <p:nvPr/>
              </p:nvSpPr>
              <p:spPr bwMode="gray">
                <a:xfrm rot="5263130">
                  <a:off x="1859"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35" name="AutoShape 91"/>
                <p:cNvSpPr>
                  <a:spLocks noChangeArrowheads="1"/>
                </p:cNvSpPr>
                <p:nvPr/>
              </p:nvSpPr>
              <p:spPr bwMode="gray">
                <a:xfrm rot="6078281">
                  <a:off x="1995"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36" name="AutoShape 92"/>
                <p:cNvSpPr>
                  <a:spLocks noChangeArrowheads="1"/>
                </p:cNvSpPr>
                <p:nvPr/>
              </p:nvSpPr>
              <p:spPr bwMode="gray">
                <a:xfrm rot="6373927">
                  <a:off x="2071" y="229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37" name="AutoShape 93"/>
                <p:cNvSpPr>
                  <a:spLocks noChangeArrowheads="1"/>
                </p:cNvSpPr>
                <p:nvPr/>
              </p:nvSpPr>
              <p:spPr bwMode="gray">
                <a:xfrm rot="6906312">
                  <a:off x="2161" y="232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038" name="Group 94"/>
              <p:cNvGrpSpPr>
                <a:grpSpLocks/>
              </p:cNvGrpSpPr>
              <p:nvPr/>
            </p:nvGrpSpPr>
            <p:grpSpPr bwMode="auto">
              <a:xfrm rot="1353540">
                <a:off x="2682" y="1111"/>
                <a:ext cx="743" cy="186"/>
                <a:chOff x="1565" y="2568"/>
                <a:chExt cx="1118" cy="279"/>
              </a:xfrm>
            </p:grpSpPr>
            <p:sp>
              <p:nvSpPr>
                <p:cNvPr id="83039" name="AutoShape 95"/>
                <p:cNvSpPr>
                  <a:spLocks noChangeArrowheads="1"/>
                </p:cNvSpPr>
                <p:nvPr/>
              </p:nvSpPr>
              <p:spPr bwMode="gray">
                <a:xfrm rot="5263130">
                  <a:off x="1859"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40" name="AutoShape 96"/>
                <p:cNvSpPr>
                  <a:spLocks noChangeArrowheads="1"/>
                </p:cNvSpPr>
                <p:nvPr/>
              </p:nvSpPr>
              <p:spPr bwMode="gray">
                <a:xfrm rot="6078281">
                  <a:off x="1995" y="2274"/>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41" name="AutoShape 97"/>
                <p:cNvSpPr>
                  <a:spLocks noChangeArrowheads="1"/>
                </p:cNvSpPr>
                <p:nvPr/>
              </p:nvSpPr>
              <p:spPr bwMode="gray">
                <a:xfrm rot="6373927">
                  <a:off x="2071" y="229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42" name="AutoShape 98"/>
                <p:cNvSpPr>
                  <a:spLocks noChangeArrowheads="1"/>
                </p:cNvSpPr>
                <p:nvPr/>
              </p:nvSpPr>
              <p:spPr bwMode="gray">
                <a:xfrm rot="6906312">
                  <a:off x="2161" y="2326"/>
                  <a:ext cx="227" cy="816"/>
                </a:xfrm>
                <a:prstGeom prst="moon">
                  <a:avLst>
                    <a:gd name="adj" fmla="val 49773"/>
                  </a:avLst>
                </a:prstGeom>
                <a:solidFill>
                  <a:srgbClr val="FFFFFF">
                    <a:alpha val="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83043" name="Rectangle 99"/>
          <p:cNvSpPr>
            <a:spLocks noChangeArrowheads="1"/>
          </p:cNvSpPr>
          <p:nvPr/>
        </p:nvSpPr>
        <p:spPr bwMode="auto">
          <a:xfrm>
            <a:off x="152401" y="4382631"/>
            <a:ext cx="3657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Char char="•"/>
            </a:pPr>
            <a:r>
              <a:rPr lang="en-US" sz="2000" dirty="0" smtClean="0"/>
              <a:t> </a:t>
            </a:r>
            <a:r>
              <a:rPr lang="en-US" sz="2000" b="1" dirty="0" err="1" smtClean="0"/>
              <a:t>Cần</a:t>
            </a:r>
            <a:r>
              <a:rPr lang="en-US" sz="2000" b="1" dirty="0" smtClean="0"/>
              <a:t> </a:t>
            </a:r>
            <a:r>
              <a:rPr lang="en-US" sz="2000" b="1" dirty="0" err="1"/>
              <a:t>khắc</a:t>
            </a:r>
            <a:r>
              <a:rPr lang="en-US" sz="2000" b="1" dirty="0"/>
              <a:t> </a:t>
            </a:r>
            <a:r>
              <a:rPr lang="en-US" sz="2000" b="1" dirty="0" err="1"/>
              <a:t>phục</a:t>
            </a:r>
            <a:r>
              <a:rPr lang="en-US" sz="2000" b="1" dirty="0"/>
              <a:t> </a:t>
            </a:r>
            <a:r>
              <a:rPr lang="en-US" sz="2000" b="1" dirty="0" err="1"/>
              <a:t>căn</a:t>
            </a:r>
            <a:r>
              <a:rPr lang="en-US" sz="2000" b="1" dirty="0"/>
              <a:t> </a:t>
            </a:r>
            <a:r>
              <a:rPr lang="en-US" sz="2000" b="1" dirty="0" err="1"/>
              <a:t>bệnh</a:t>
            </a:r>
            <a:r>
              <a:rPr lang="en-US" sz="2000" b="1" dirty="0"/>
              <a:t>: </a:t>
            </a:r>
            <a:r>
              <a:rPr lang="en-US" sz="2000" b="1" dirty="0" err="1"/>
              <a:t>xa</a:t>
            </a:r>
            <a:r>
              <a:rPr lang="en-US" sz="2000" b="1" dirty="0"/>
              <a:t> </a:t>
            </a:r>
            <a:r>
              <a:rPr lang="en-US" sz="2000" b="1" dirty="0" err="1"/>
              <a:t>rời</a:t>
            </a:r>
            <a:r>
              <a:rPr lang="en-US" sz="2000" b="1" dirty="0"/>
              <a:t> Q/c, </a:t>
            </a:r>
            <a:r>
              <a:rPr lang="en-US" sz="2000" b="1" dirty="0" err="1"/>
              <a:t>coi</a:t>
            </a:r>
            <a:r>
              <a:rPr lang="en-US" sz="2000" b="1" dirty="0"/>
              <a:t> </a:t>
            </a:r>
            <a:r>
              <a:rPr lang="en-US" sz="2000" b="1" dirty="0" err="1"/>
              <a:t>khinh</a:t>
            </a:r>
            <a:r>
              <a:rPr lang="en-US" sz="2000" b="1" dirty="0"/>
              <a:t> Q/c, </a:t>
            </a:r>
            <a:r>
              <a:rPr lang="en-US" sz="2000" b="1" dirty="0" err="1"/>
              <a:t>không</a:t>
            </a:r>
            <a:r>
              <a:rPr lang="en-US" sz="2000" b="1" dirty="0"/>
              <a:t> </a:t>
            </a:r>
            <a:r>
              <a:rPr lang="en-US" sz="2000" b="1" dirty="0" err="1"/>
              <a:t>gắn</a:t>
            </a:r>
            <a:r>
              <a:rPr lang="en-US" sz="2000" b="1" dirty="0"/>
              <a:t> </a:t>
            </a:r>
            <a:r>
              <a:rPr lang="en-US" sz="2000" b="1" dirty="0" err="1"/>
              <a:t>bó</a:t>
            </a:r>
            <a:r>
              <a:rPr lang="en-US" sz="2000" b="1" dirty="0"/>
              <a:t> </a:t>
            </a:r>
            <a:r>
              <a:rPr lang="en-US" sz="2000" b="1" dirty="0" err="1"/>
              <a:t>với</a:t>
            </a:r>
            <a:r>
              <a:rPr lang="en-US" sz="2000" b="1" dirty="0"/>
              <a:t> </a:t>
            </a:r>
            <a:r>
              <a:rPr lang="en-US" sz="2000" b="1" dirty="0" smtClean="0"/>
              <a:t>Q/c. </a:t>
            </a:r>
            <a:r>
              <a:rPr lang="en-US" sz="2000" b="1" dirty="0" err="1"/>
              <a:t>Không</a:t>
            </a:r>
            <a:r>
              <a:rPr lang="en-US" sz="2000" b="1" dirty="0"/>
              <a:t> </a:t>
            </a:r>
            <a:r>
              <a:rPr lang="en-US" sz="2000" b="1" dirty="0" err="1"/>
              <a:t>học</a:t>
            </a:r>
            <a:r>
              <a:rPr lang="en-US" sz="2000" b="1" dirty="0"/>
              <a:t> </a:t>
            </a:r>
            <a:r>
              <a:rPr lang="en-US" sz="2000" b="1" dirty="0" err="1"/>
              <a:t>hỏi</a:t>
            </a:r>
            <a:r>
              <a:rPr lang="en-US" sz="2000" b="1" dirty="0"/>
              <a:t> Q/c </a:t>
            </a:r>
            <a:r>
              <a:rPr lang="en-US" sz="2000" b="1" dirty="0" err="1"/>
              <a:t>thì</a:t>
            </a:r>
            <a:r>
              <a:rPr lang="en-US" sz="2000" b="1" dirty="0"/>
              <a:t> </a:t>
            </a:r>
            <a:r>
              <a:rPr lang="en-US" sz="2000" b="1" dirty="0" err="1"/>
              <a:t>không</a:t>
            </a:r>
            <a:r>
              <a:rPr lang="en-US" sz="2000" b="1" dirty="0"/>
              <a:t> </a:t>
            </a:r>
            <a:r>
              <a:rPr lang="en-US" sz="2000" b="1" dirty="0" err="1"/>
              <a:t>lãnh</a:t>
            </a:r>
            <a:r>
              <a:rPr lang="en-US" sz="2000" b="1" dirty="0"/>
              <a:t> </a:t>
            </a:r>
            <a:r>
              <a:rPr lang="en-US" sz="2000" b="1" dirty="0" err="1"/>
              <a:t>đạo</a:t>
            </a:r>
            <a:r>
              <a:rPr lang="en-US" sz="2000" b="1" dirty="0"/>
              <a:t> </a:t>
            </a:r>
            <a:r>
              <a:rPr lang="en-US" sz="2000" b="1" dirty="0" err="1"/>
              <a:t>được</a:t>
            </a:r>
            <a:r>
              <a:rPr lang="en-US" sz="2000" b="1" dirty="0"/>
              <a:t> ND, do </a:t>
            </a:r>
            <a:r>
              <a:rPr lang="en-US" sz="2000" b="1" dirty="0" err="1"/>
              <a:t>đó</a:t>
            </a:r>
            <a:r>
              <a:rPr lang="en-US" sz="2000" b="1" dirty="0"/>
              <a:t>, </a:t>
            </a:r>
            <a:r>
              <a:rPr lang="en-US" sz="2000" b="1" dirty="0" err="1"/>
              <a:t>phải</a:t>
            </a:r>
            <a:r>
              <a:rPr lang="en-US" sz="2000" b="1" dirty="0"/>
              <a:t> </a:t>
            </a:r>
            <a:r>
              <a:rPr lang="en-US" sz="2000" b="1" dirty="0" err="1"/>
              <a:t>tôn</a:t>
            </a:r>
            <a:r>
              <a:rPr lang="en-US" sz="2000" b="1" dirty="0"/>
              <a:t> </a:t>
            </a:r>
            <a:r>
              <a:rPr lang="en-US" sz="2000" b="1" dirty="0" err="1"/>
              <a:t>trọng</a:t>
            </a:r>
            <a:r>
              <a:rPr lang="en-US" sz="2000" b="1" dirty="0"/>
              <a:t> Q/c, </a:t>
            </a:r>
            <a:r>
              <a:rPr lang="en-US" sz="2000" b="1" dirty="0" err="1"/>
              <a:t>biết</a:t>
            </a:r>
            <a:r>
              <a:rPr lang="en-US" sz="2000" b="1" dirty="0"/>
              <a:t> </a:t>
            </a:r>
            <a:r>
              <a:rPr lang="en-US" sz="2000" b="1" dirty="0" err="1"/>
              <a:t>lắng</a:t>
            </a:r>
            <a:r>
              <a:rPr lang="en-US" sz="2000" b="1" dirty="0"/>
              <a:t> </a:t>
            </a:r>
            <a:r>
              <a:rPr lang="en-US" sz="2000" b="1" dirty="0" err="1"/>
              <a:t>nghe</a:t>
            </a:r>
            <a:r>
              <a:rPr lang="en-US" sz="2000" b="1" dirty="0"/>
              <a:t> Q/c </a:t>
            </a:r>
            <a:r>
              <a:rPr lang="en-US" sz="2000" b="1" dirty="0" err="1"/>
              <a:t>nói</a:t>
            </a:r>
            <a:r>
              <a:rPr lang="en-US" sz="2000" b="1" dirty="0"/>
              <a:t>, </a:t>
            </a:r>
          </a:p>
        </p:txBody>
      </p:sp>
      <p:sp>
        <p:nvSpPr>
          <p:cNvPr id="2" name="Slide Number Placeholder 1"/>
          <p:cNvSpPr>
            <a:spLocks noGrp="1"/>
          </p:cNvSpPr>
          <p:nvPr>
            <p:ph type="sldNum" sz="quarter" idx="12"/>
          </p:nvPr>
        </p:nvSpPr>
        <p:spPr>
          <a:xfrm>
            <a:off x="6934200" y="6457950"/>
            <a:ext cx="2133600" cy="476250"/>
          </a:xfrm>
        </p:spPr>
        <p:txBody>
          <a:bodyPr/>
          <a:lstStyle/>
          <a:p>
            <a:fld id="{CC760EA4-5A3C-416D-9EFA-D1A3B5B60B2E}" type="slidenum">
              <a:rPr lang="en-US" smtClean="0"/>
              <a:pPr/>
              <a:t>22</a:t>
            </a:fld>
            <a:endParaRPr lang="en-US" dirty="0"/>
          </a:p>
        </p:txBody>
      </p:sp>
    </p:spTree>
    <p:extLst>
      <p:ext uri="{BB962C8B-B14F-4D97-AF65-F5344CB8AC3E}">
        <p14:creationId xmlns:p14="http://schemas.microsoft.com/office/powerpoint/2010/main" val="3978344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9" name="Group 48"/>
          <p:cNvGrpSpPr>
            <a:grpSpLocks/>
          </p:cNvGrpSpPr>
          <p:nvPr/>
        </p:nvGrpSpPr>
        <p:grpSpPr bwMode="auto">
          <a:xfrm>
            <a:off x="3581400" y="1911350"/>
            <a:ext cx="219075" cy="190500"/>
            <a:chOff x="4232" y="2571"/>
            <a:chExt cx="152" cy="132"/>
          </a:xfrm>
        </p:grpSpPr>
        <p:sp>
          <p:nvSpPr>
            <p:cNvPr id="19470" name="AutoShape 49"/>
            <p:cNvSpPr>
              <a:spLocks noChangeArrowheads="1"/>
            </p:cNvSpPr>
            <p:nvPr/>
          </p:nvSpPr>
          <p:spPr bwMode="gray">
            <a:xfrm rot="16200000" flipV="1">
              <a:off x="4222" y="2581"/>
              <a:ext cx="132" cy="112"/>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eaLnBrk="0" hangingPunct="0"/>
              <a:endParaRPr lang="en-US">
                <a:cs typeface="Arial" charset="0"/>
              </a:endParaRPr>
            </a:p>
          </p:txBody>
        </p:sp>
        <p:sp>
          <p:nvSpPr>
            <p:cNvPr id="19471" name="AutoShape 50"/>
            <p:cNvSpPr>
              <a:spLocks noChangeArrowheads="1"/>
            </p:cNvSpPr>
            <p:nvPr/>
          </p:nvSpPr>
          <p:spPr bwMode="gray">
            <a:xfrm rot="16200000" flipV="1">
              <a:off x="4262" y="2581"/>
              <a:ext cx="132" cy="112"/>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eaLnBrk="0" hangingPunct="0"/>
              <a:endParaRPr lang="en-US">
                <a:cs typeface="Arial" charset="0"/>
              </a:endParaRPr>
            </a:p>
          </p:txBody>
        </p:sp>
      </p:grpSp>
      <p:grpSp>
        <p:nvGrpSpPr>
          <p:cNvPr id="19472" name="Group 51"/>
          <p:cNvGrpSpPr>
            <a:grpSpLocks/>
          </p:cNvGrpSpPr>
          <p:nvPr/>
        </p:nvGrpSpPr>
        <p:grpSpPr bwMode="auto">
          <a:xfrm>
            <a:off x="3581400" y="1012825"/>
            <a:ext cx="236537" cy="193675"/>
            <a:chOff x="4232" y="1845"/>
            <a:chExt cx="164" cy="135"/>
          </a:xfrm>
        </p:grpSpPr>
        <p:sp>
          <p:nvSpPr>
            <p:cNvPr id="19473" name="AutoShape 52"/>
            <p:cNvSpPr>
              <a:spLocks noChangeArrowheads="1"/>
            </p:cNvSpPr>
            <p:nvPr/>
          </p:nvSpPr>
          <p:spPr bwMode="gray">
            <a:xfrm rot="16200000" flipV="1">
              <a:off x="4222" y="1858"/>
              <a:ext cx="132" cy="112"/>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eaLnBrk="0" hangingPunct="0"/>
              <a:endParaRPr lang="en-US">
                <a:cs typeface="Arial" charset="0"/>
              </a:endParaRPr>
            </a:p>
          </p:txBody>
        </p:sp>
        <p:sp>
          <p:nvSpPr>
            <p:cNvPr id="19474" name="AutoShape 53"/>
            <p:cNvSpPr>
              <a:spLocks noChangeArrowheads="1"/>
            </p:cNvSpPr>
            <p:nvPr/>
          </p:nvSpPr>
          <p:spPr bwMode="gray">
            <a:xfrm rot="16200000" flipV="1">
              <a:off x="4274" y="1855"/>
              <a:ext cx="132" cy="112"/>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eaLnBrk="0" hangingPunct="0"/>
              <a:endParaRPr lang="en-US">
                <a:cs typeface="Arial" charset="0"/>
              </a:endParaRPr>
            </a:p>
          </p:txBody>
        </p:sp>
      </p:grpSp>
      <p:sp>
        <p:nvSpPr>
          <p:cNvPr id="19475" name="Rectangle 54"/>
          <p:cNvSpPr>
            <a:spLocks noChangeArrowheads="1"/>
          </p:cNvSpPr>
          <p:nvPr/>
        </p:nvSpPr>
        <p:spPr bwMode="gray">
          <a:xfrm>
            <a:off x="3810000" y="779463"/>
            <a:ext cx="533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ts val="200"/>
              </a:spcBef>
              <a:spcAft>
                <a:spcPts val="200"/>
              </a:spcAft>
            </a:pPr>
            <a:r>
              <a:rPr lang="en-US" sz="2000" b="1" i="1" dirty="0" smtClean="0"/>
              <a:t>- </a:t>
            </a:r>
            <a:r>
              <a:rPr lang="en-US" sz="2000" dirty="0" err="1" smtClean="0">
                <a:solidFill>
                  <a:schemeClr val="tx2">
                    <a:lumMod val="60000"/>
                    <a:lumOff val="40000"/>
                  </a:schemeClr>
                </a:solidFill>
              </a:rPr>
              <a:t>Tập</a:t>
            </a:r>
            <a:r>
              <a:rPr lang="en-US" sz="2000" dirty="0" smtClean="0">
                <a:solidFill>
                  <a:schemeClr val="tx2">
                    <a:lumMod val="60000"/>
                    <a:lumOff val="40000"/>
                  </a:schemeClr>
                </a:solidFill>
              </a:rPr>
              <a:t> </a:t>
            </a:r>
            <a:r>
              <a:rPr lang="en-US" sz="2000" dirty="0" err="1">
                <a:solidFill>
                  <a:schemeClr val="tx2">
                    <a:lumMod val="60000"/>
                    <a:lumOff val="40000"/>
                  </a:schemeClr>
                </a:solidFill>
              </a:rPr>
              <a:t>thể</a:t>
            </a:r>
            <a:r>
              <a:rPr lang="en-US" sz="2000" dirty="0">
                <a:solidFill>
                  <a:schemeClr val="tx2">
                    <a:lumMod val="60000"/>
                    <a:lumOff val="40000"/>
                  </a:schemeClr>
                </a:solidFill>
              </a:rPr>
              <a:t> </a:t>
            </a:r>
            <a:r>
              <a:rPr lang="en-US" sz="2000" dirty="0" err="1">
                <a:solidFill>
                  <a:schemeClr val="tx2">
                    <a:lumMod val="60000"/>
                    <a:lumOff val="40000"/>
                  </a:schemeClr>
                </a:solidFill>
              </a:rPr>
              <a:t>lãnh</a:t>
            </a:r>
            <a:r>
              <a:rPr lang="en-US" sz="2000" dirty="0">
                <a:solidFill>
                  <a:schemeClr val="tx2">
                    <a:lumMod val="60000"/>
                    <a:lumOff val="40000"/>
                  </a:schemeClr>
                </a:solidFill>
              </a:rPr>
              <a:t> </a:t>
            </a:r>
            <a:r>
              <a:rPr lang="en-US" sz="2000" dirty="0" err="1">
                <a:solidFill>
                  <a:schemeClr val="tx2">
                    <a:lumMod val="60000"/>
                    <a:lumOff val="40000"/>
                  </a:schemeClr>
                </a:solidFill>
              </a:rPr>
              <a:t>đạo</a:t>
            </a:r>
            <a:r>
              <a:rPr lang="en-US" sz="2000" dirty="0">
                <a:solidFill>
                  <a:schemeClr val="tx2">
                    <a:lumMod val="60000"/>
                    <a:lumOff val="40000"/>
                  </a:schemeClr>
                </a:solidFill>
              </a:rPr>
              <a:t> </a:t>
            </a:r>
            <a:r>
              <a:rPr lang="en-US" sz="2000" dirty="0" err="1">
                <a:solidFill>
                  <a:schemeClr val="tx2">
                    <a:lumMod val="60000"/>
                    <a:lumOff val="40000"/>
                  </a:schemeClr>
                </a:solidFill>
              </a:rPr>
              <a:t>là</a:t>
            </a:r>
            <a:r>
              <a:rPr lang="en-US" sz="2000" dirty="0">
                <a:solidFill>
                  <a:schemeClr val="tx2">
                    <a:lumMod val="60000"/>
                    <a:lumOff val="40000"/>
                  </a:schemeClr>
                </a:solidFill>
              </a:rPr>
              <a:t> </a:t>
            </a:r>
            <a:r>
              <a:rPr lang="en-US" sz="2000" dirty="0" err="1">
                <a:solidFill>
                  <a:schemeClr val="tx2">
                    <a:lumMod val="60000"/>
                    <a:lumOff val="40000"/>
                  </a:schemeClr>
                </a:solidFill>
              </a:rPr>
              <a:t>dân</a:t>
            </a:r>
            <a:r>
              <a:rPr lang="en-US" sz="2000" dirty="0">
                <a:solidFill>
                  <a:schemeClr val="tx2">
                    <a:lumMod val="60000"/>
                    <a:lumOff val="40000"/>
                  </a:schemeClr>
                </a:solidFill>
              </a:rPr>
              <a:t> </a:t>
            </a:r>
            <a:r>
              <a:rPr lang="en-US" sz="2000" dirty="0" err="1">
                <a:solidFill>
                  <a:schemeClr val="tx2">
                    <a:lumMod val="60000"/>
                    <a:lumOff val="40000"/>
                  </a:schemeClr>
                </a:solidFill>
              </a:rPr>
              <a:t>chủ</a:t>
            </a:r>
            <a:r>
              <a:rPr lang="en-US" sz="2000" dirty="0">
                <a:solidFill>
                  <a:schemeClr val="tx2">
                    <a:lumMod val="60000"/>
                    <a:lumOff val="40000"/>
                  </a:schemeClr>
                </a:solidFill>
              </a:rPr>
              <a:t>, </a:t>
            </a:r>
            <a:r>
              <a:rPr lang="en-US" sz="2000" dirty="0" err="1">
                <a:solidFill>
                  <a:schemeClr val="tx2">
                    <a:lumMod val="60000"/>
                    <a:lumOff val="40000"/>
                  </a:schemeClr>
                </a:solidFill>
              </a:rPr>
              <a:t>nên</a:t>
            </a:r>
            <a:r>
              <a:rPr lang="en-US" sz="2000" dirty="0">
                <a:solidFill>
                  <a:schemeClr val="tx2">
                    <a:lumMod val="60000"/>
                    <a:lumOff val="40000"/>
                  </a:schemeClr>
                </a:solidFill>
              </a:rPr>
              <a:t> </a:t>
            </a:r>
            <a:r>
              <a:rPr lang="en-US" sz="2000" dirty="0" err="1">
                <a:solidFill>
                  <a:schemeClr val="tx2">
                    <a:lumMod val="60000"/>
                    <a:lumOff val="40000"/>
                  </a:schemeClr>
                </a:solidFill>
              </a:rPr>
              <a:t>phải</a:t>
            </a:r>
            <a:r>
              <a:rPr lang="en-US" sz="2000" dirty="0">
                <a:solidFill>
                  <a:schemeClr val="tx2">
                    <a:lumMod val="60000"/>
                    <a:lumOff val="40000"/>
                  </a:schemeClr>
                </a:solidFill>
              </a:rPr>
              <a:t> </a:t>
            </a:r>
            <a:r>
              <a:rPr lang="en-US" sz="2000" dirty="0" err="1">
                <a:solidFill>
                  <a:schemeClr val="tx2">
                    <a:lumMod val="60000"/>
                    <a:lumOff val="40000"/>
                  </a:schemeClr>
                </a:solidFill>
              </a:rPr>
              <a:t>có</a:t>
            </a:r>
            <a:r>
              <a:rPr lang="en-US" sz="2000" dirty="0">
                <a:solidFill>
                  <a:schemeClr val="tx2">
                    <a:lumMod val="60000"/>
                    <a:lumOff val="40000"/>
                  </a:schemeClr>
                </a:solidFill>
              </a:rPr>
              <a:t>  </a:t>
            </a:r>
            <a:r>
              <a:rPr lang="en-US" sz="2000" dirty="0" err="1">
                <a:solidFill>
                  <a:schemeClr val="tx2">
                    <a:lumMod val="60000"/>
                    <a:lumOff val="40000"/>
                  </a:schemeClr>
                </a:solidFill>
              </a:rPr>
              <a:t>cách</a:t>
            </a:r>
            <a:r>
              <a:rPr lang="en-US" sz="2000" dirty="0">
                <a:solidFill>
                  <a:schemeClr val="tx2">
                    <a:lumMod val="60000"/>
                    <a:lumOff val="40000"/>
                  </a:schemeClr>
                </a:solidFill>
              </a:rPr>
              <a:t> </a:t>
            </a:r>
            <a:r>
              <a:rPr lang="en-US" sz="2000" dirty="0" err="1">
                <a:solidFill>
                  <a:schemeClr val="tx2">
                    <a:lumMod val="60000"/>
                    <a:lumOff val="40000"/>
                  </a:schemeClr>
                </a:solidFill>
              </a:rPr>
              <a:t>làm</a:t>
            </a:r>
            <a:r>
              <a:rPr lang="en-US" sz="2000" dirty="0">
                <a:solidFill>
                  <a:schemeClr val="tx2">
                    <a:lumMod val="60000"/>
                    <a:lumOff val="40000"/>
                  </a:schemeClr>
                </a:solidFill>
              </a:rPr>
              <a:t> </a:t>
            </a:r>
            <a:r>
              <a:rPr lang="en-US" sz="2000" dirty="0" err="1">
                <a:solidFill>
                  <a:schemeClr val="tx2">
                    <a:lumMod val="60000"/>
                    <a:lumOff val="40000"/>
                  </a:schemeClr>
                </a:solidFill>
              </a:rPr>
              <a:t>tập</a:t>
            </a:r>
            <a:r>
              <a:rPr lang="en-US" sz="2000" dirty="0">
                <a:solidFill>
                  <a:schemeClr val="tx2">
                    <a:lumMod val="60000"/>
                    <a:lumOff val="40000"/>
                  </a:schemeClr>
                </a:solidFill>
              </a:rPr>
              <a:t> </a:t>
            </a:r>
            <a:r>
              <a:rPr lang="en-US" sz="2000" dirty="0" err="1">
                <a:solidFill>
                  <a:schemeClr val="tx2">
                    <a:lumMod val="60000"/>
                    <a:lumOff val="40000"/>
                  </a:schemeClr>
                </a:solidFill>
              </a:rPr>
              <a:t>thể</a:t>
            </a:r>
            <a:r>
              <a:rPr lang="en-US" sz="2000" dirty="0">
                <a:solidFill>
                  <a:schemeClr val="tx2">
                    <a:lumMod val="60000"/>
                    <a:lumOff val="40000"/>
                  </a:schemeClr>
                </a:solidFill>
              </a:rPr>
              <a:t> </a:t>
            </a:r>
            <a:r>
              <a:rPr lang="en-US" sz="2000" dirty="0" err="1">
                <a:solidFill>
                  <a:schemeClr val="tx2">
                    <a:lumMod val="60000"/>
                    <a:lumOff val="40000"/>
                  </a:schemeClr>
                </a:solidFill>
              </a:rPr>
              <a:t>để</a:t>
            </a:r>
            <a:r>
              <a:rPr lang="en-US" sz="2000" dirty="0">
                <a:solidFill>
                  <a:schemeClr val="tx2">
                    <a:lumMod val="60000"/>
                    <a:lumOff val="40000"/>
                  </a:schemeClr>
                </a:solidFill>
              </a:rPr>
              <a:t> </a:t>
            </a:r>
            <a:r>
              <a:rPr lang="en-US" sz="2000" dirty="0" err="1">
                <a:solidFill>
                  <a:schemeClr val="tx2">
                    <a:lumMod val="60000"/>
                    <a:lumOff val="40000"/>
                  </a:schemeClr>
                </a:solidFill>
              </a:rPr>
              <a:t>phát</a:t>
            </a:r>
            <a:r>
              <a:rPr lang="en-US" sz="2000" dirty="0">
                <a:solidFill>
                  <a:schemeClr val="tx2">
                    <a:lumMod val="60000"/>
                    <a:lumOff val="40000"/>
                  </a:schemeClr>
                </a:solidFill>
              </a:rPr>
              <a:t> </a:t>
            </a:r>
            <a:r>
              <a:rPr lang="en-US" sz="2000" dirty="0" err="1">
                <a:solidFill>
                  <a:schemeClr val="tx2">
                    <a:lumMod val="60000"/>
                    <a:lumOff val="40000"/>
                  </a:schemeClr>
                </a:solidFill>
              </a:rPr>
              <a:t>huy</a:t>
            </a:r>
            <a:r>
              <a:rPr lang="en-US" sz="2000" dirty="0">
                <a:solidFill>
                  <a:schemeClr val="tx2">
                    <a:lumMod val="60000"/>
                    <a:lumOff val="40000"/>
                  </a:schemeClr>
                </a:solidFill>
              </a:rPr>
              <a:t> </a:t>
            </a:r>
            <a:r>
              <a:rPr lang="en-US" sz="2000" dirty="0" err="1">
                <a:solidFill>
                  <a:schemeClr val="tx2">
                    <a:lumMod val="60000"/>
                    <a:lumOff val="40000"/>
                  </a:schemeClr>
                </a:solidFill>
              </a:rPr>
              <a:t>trí</a:t>
            </a:r>
            <a:r>
              <a:rPr lang="en-US" sz="2000" dirty="0">
                <a:solidFill>
                  <a:schemeClr val="tx2">
                    <a:lumMod val="60000"/>
                    <a:lumOff val="40000"/>
                  </a:schemeClr>
                </a:solidFill>
              </a:rPr>
              <a:t> </a:t>
            </a:r>
            <a:r>
              <a:rPr lang="en-US" sz="2000" dirty="0" err="1">
                <a:solidFill>
                  <a:schemeClr val="tx2">
                    <a:lumMod val="60000"/>
                    <a:lumOff val="40000"/>
                  </a:schemeClr>
                </a:solidFill>
              </a:rPr>
              <a:t>tuệ</a:t>
            </a:r>
            <a:r>
              <a:rPr lang="en-US" sz="2000" dirty="0">
                <a:solidFill>
                  <a:schemeClr val="tx2">
                    <a:lumMod val="60000"/>
                    <a:lumOff val="40000"/>
                  </a:schemeClr>
                </a:solidFill>
              </a:rPr>
              <a:t> </a:t>
            </a:r>
            <a:r>
              <a:rPr lang="en-US" sz="2000" dirty="0" err="1">
                <a:solidFill>
                  <a:schemeClr val="tx2">
                    <a:lumMod val="60000"/>
                    <a:lumOff val="40000"/>
                  </a:schemeClr>
                </a:solidFill>
              </a:rPr>
              <a:t>của</a:t>
            </a:r>
            <a:r>
              <a:rPr lang="en-US" sz="2000" dirty="0">
                <a:solidFill>
                  <a:schemeClr val="tx2">
                    <a:lumMod val="60000"/>
                    <a:lumOff val="40000"/>
                  </a:schemeClr>
                </a:solidFill>
              </a:rPr>
              <a:t> Q/c.</a:t>
            </a:r>
          </a:p>
        </p:txBody>
      </p:sp>
      <p:sp>
        <p:nvSpPr>
          <p:cNvPr id="19476" name="Rectangle 55"/>
          <p:cNvSpPr>
            <a:spLocks noChangeArrowheads="1"/>
          </p:cNvSpPr>
          <p:nvPr/>
        </p:nvSpPr>
        <p:spPr bwMode="gray">
          <a:xfrm>
            <a:off x="3819138" y="1676400"/>
            <a:ext cx="540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ts val="200"/>
              </a:spcBef>
              <a:spcAft>
                <a:spcPts val="200"/>
              </a:spcAft>
            </a:pPr>
            <a:r>
              <a:rPr lang="en-US" sz="2000" dirty="0">
                <a:solidFill>
                  <a:schemeClr val="tx2">
                    <a:lumMod val="60000"/>
                    <a:lumOff val="40000"/>
                  </a:schemeClr>
                </a:solidFill>
              </a:rPr>
              <a:t>- </a:t>
            </a:r>
            <a:r>
              <a:rPr lang="en-US" sz="2000" dirty="0" err="1">
                <a:solidFill>
                  <a:srgbClr val="CC3300"/>
                </a:solidFill>
              </a:rPr>
              <a:t>Cá</a:t>
            </a:r>
            <a:r>
              <a:rPr lang="en-US" sz="2000" dirty="0">
                <a:solidFill>
                  <a:srgbClr val="CC3300"/>
                </a:solidFill>
              </a:rPr>
              <a:t> </a:t>
            </a:r>
            <a:r>
              <a:rPr lang="en-US" sz="2000" dirty="0" err="1">
                <a:solidFill>
                  <a:srgbClr val="CC3300"/>
                </a:solidFill>
              </a:rPr>
              <a:t>nhân</a:t>
            </a:r>
            <a:r>
              <a:rPr lang="en-US" sz="2000" dirty="0">
                <a:solidFill>
                  <a:srgbClr val="CC3300"/>
                </a:solidFill>
              </a:rPr>
              <a:t> </a:t>
            </a:r>
            <a:r>
              <a:rPr lang="en-US" sz="2000" dirty="0" err="1">
                <a:solidFill>
                  <a:srgbClr val="CC3300"/>
                </a:solidFill>
              </a:rPr>
              <a:t>phụ</a:t>
            </a:r>
            <a:r>
              <a:rPr lang="en-US" sz="2000" dirty="0">
                <a:solidFill>
                  <a:srgbClr val="CC3300"/>
                </a:solidFill>
              </a:rPr>
              <a:t> </a:t>
            </a:r>
            <a:r>
              <a:rPr lang="en-US" sz="2000" dirty="0" err="1">
                <a:solidFill>
                  <a:srgbClr val="CC3300"/>
                </a:solidFill>
              </a:rPr>
              <a:t>trách</a:t>
            </a:r>
            <a:r>
              <a:rPr lang="en-US" sz="2000" dirty="0">
                <a:solidFill>
                  <a:srgbClr val="CC3300"/>
                </a:solidFill>
              </a:rPr>
              <a:t> </a:t>
            </a:r>
            <a:r>
              <a:rPr lang="en-US" sz="2000" dirty="0" err="1">
                <a:solidFill>
                  <a:srgbClr val="CC3300"/>
                </a:solidFill>
              </a:rPr>
              <a:t>là</a:t>
            </a:r>
            <a:r>
              <a:rPr lang="en-US" sz="2000" dirty="0">
                <a:solidFill>
                  <a:srgbClr val="CC3300"/>
                </a:solidFill>
              </a:rPr>
              <a:t> </a:t>
            </a:r>
            <a:r>
              <a:rPr lang="en-US" sz="2000" dirty="0" err="1">
                <a:solidFill>
                  <a:srgbClr val="CC3300"/>
                </a:solidFill>
              </a:rPr>
              <a:t>nêu</a:t>
            </a:r>
            <a:r>
              <a:rPr lang="en-US" sz="2000" dirty="0">
                <a:solidFill>
                  <a:srgbClr val="CC3300"/>
                </a:solidFill>
              </a:rPr>
              <a:t> </a:t>
            </a:r>
            <a:r>
              <a:rPr lang="en-US" sz="2000" dirty="0" err="1">
                <a:solidFill>
                  <a:srgbClr val="CC3300"/>
                </a:solidFill>
              </a:rPr>
              <a:t>cao</a:t>
            </a:r>
            <a:r>
              <a:rPr lang="en-US" sz="2000" dirty="0">
                <a:solidFill>
                  <a:srgbClr val="CC3300"/>
                </a:solidFill>
              </a:rPr>
              <a:t> </a:t>
            </a:r>
            <a:r>
              <a:rPr lang="en-US" sz="2000" dirty="0" err="1">
                <a:solidFill>
                  <a:srgbClr val="CC3300"/>
                </a:solidFill>
              </a:rPr>
              <a:t>trách</a:t>
            </a:r>
            <a:r>
              <a:rPr lang="en-US" sz="2000" dirty="0">
                <a:solidFill>
                  <a:srgbClr val="CC3300"/>
                </a:solidFill>
              </a:rPr>
              <a:t> </a:t>
            </a:r>
            <a:r>
              <a:rPr lang="en-US" sz="2000" dirty="0" err="1">
                <a:solidFill>
                  <a:srgbClr val="CC3300"/>
                </a:solidFill>
              </a:rPr>
              <a:t>nhiệm</a:t>
            </a:r>
            <a:r>
              <a:rPr lang="en-US" sz="2000" dirty="0">
                <a:solidFill>
                  <a:srgbClr val="CC3300"/>
                </a:solidFill>
              </a:rPr>
              <a:t> </a:t>
            </a:r>
            <a:r>
              <a:rPr lang="en-US" sz="2000" dirty="0" err="1">
                <a:solidFill>
                  <a:srgbClr val="CC3300"/>
                </a:solidFill>
              </a:rPr>
              <a:t>của</a:t>
            </a:r>
            <a:r>
              <a:rPr lang="en-US" sz="2000" dirty="0">
                <a:solidFill>
                  <a:srgbClr val="CC3300"/>
                </a:solidFill>
              </a:rPr>
              <a:t> </a:t>
            </a:r>
            <a:r>
              <a:rPr lang="en-US" sz="2000" dirty="0" err="1">
                <a:solidFill>
                  <a:srgbClr val="CC3300"/>
                </a:solidFill>
              </a:rPr>
              <a:t>người</a:t>
            </a:r>
            <a:r>
              <a:rPr lang="en-US" sz="2000" dirty="0">
                <a:solidFill>
                  <a:srgbClr val="CC3300"/>
                </a:solidFill>
              </a:rPr>
              <a:t> </a:t>
            </a:r>
            <a:r>
              <a:rPr lang="en-US" sz="2000" dirty="0" err="1">
                <a:solidFill>
                  <a:srgbClr val="CC3300"/>
                </a:solidFill>
              </a:rPr>
              <a:t>lãnh</a:t>
            </a:r>
            <a:r>
              <a:rPr lang="en-US" sz="2000" dirty="0">
                <a:solidFill>
                  <a:srgbClr val="CC3300"/>
                </a:solidFill>
              </a:rPr>
              <a:t> </a:t>
            </a:r>
            <a:r>
              <a:rPr lang="en-US" sz="2000" dirty="0" err="1">
                <a:solidFill>
                  <a:srgbClr val="CC3300"/>
                </a:solidFill>
              </a:rPr>
              <a:t>đạo</a:t>
            </a:r>
            <a:r>
              <a:rPr lang="en-US" sz="2000" dirty="0">
                <a:solidFill>
                  <a:srgbClr val="CC3300"/>
                </a:solidFill>
              </a:rPr>
              <a:t>, </a:t>
            </a:r>
            <a:r>
              <a:rPr lang="en-US" sz="2000" dirty="0" err="1">
                <a:solidFill>
                  <a:srgbClr val="CC3300"/>
                </a:solidFill>
              </a:rPr>
              <a:t>người</a:t>
            </a:r>
            <a:r>
              <a:rPr lang="en-US" sz="2000" dirty="0">
                <a:solidFill>
                  <a:srgbClr val="CC3300"/>
                </a:solidFill>
              </a:rPr>
              <a:t> </a:t>
            </a:r>
            <a:r>
              <a:rPr lang="en-US" sz="2000" dirty="0" err="1">
                <a:solidFill>
                  <a:srgbClr val="CC3300"/>
                </a:solidFill>
              </a:rPr>
              <a:t>quản</a:t>
            </a:r>
            <a:r>
              <a:rPr lang="en-US" sz="2000" dirty="0">
                <a:solidFill>
                  <a:srgbClr val="CC3300"/>
                </a:solidFill>
              </a:rPr>
              <a:t> </a:t>
            </a:r>
            <a:r>
              <a:rPr lang="en-US" sz="2000" dirty="0" err="1">
                <a:solidFill>
                  <a:srgbClr val="CC3300"/>
                </a:solidFill>
              </a:rPr>
              <a:t>lý</a:t>
            </a:r>
            <a:r>
              <a:rPr lang="en-US" sz="2000" dirty="0">
                <a:solidFill>
                  <a:srgbClr val="CC3300"/>
                </a:solidFill>
              </a:rPr>
              <a:t>. </a:t>
            </a:r>
          </a:p>
        </p:txBody>
      </p:sp>
      <p:sp>
        <p:nvSpPr>
          <p:cNvPr id="19477" name="AutoShape 56"/>
          <p:cNvSpPr>
            <a:spLocks noChangeArrowheads="1"/>
          </p:cNvSpPr>
          <p:nvPr/>
        </p:nvSpPr>
        <p:spPr bwMode="ltGray">
          <a:xfrm>
            <a:off x="76200" y="76200"/>
            <a:ext cx="8610600" cy="542784"/>
          </a:xfrm>
          <a:prstGeom prst="roundRect">
            <a:avLst>
              <a:gd name="adj" fmla="val 50000"/>
            </a:avLst>
          </a:prstGeom>
          <a:solidFill>
            <a:schemeClr val="accent1"/>
          </a:solidFill>
          <a:ln w="19050" algn="ctr">
            <a:solidFill>
              <a:schemeClr val="bg2"/>
            </a:solidFill>
            <a:round/>
            <a:headEnd/>
            <a:tailEnd/>
          </a:ln>
        </p:spPr>
        <p:txBody>
          <a:bodyPr wrap="none" anchor="ctr"/>
          <a:lstStyle/>
          <a:p>
            <a:pPr algn="ctr" eaLnBrk="0" hangingPunct="0"/>
            <a:endParaRPr lang="en-US">
              <a:cs typeface="Arial" charset="0"/>
            </a:endParaRPr>
          </a:p>
        </p:txBody>
      </p:sp>
      <p:sp>
        <p:nvSpPr>
          <p:cNvPr id="19478" name="Rectangle 57"/>
          <p:cNvSpPr>
            <a:spLocks noChangeArrowheads="1"/>
          </p:cNvSpPr>
          <p:nvPr/>
        </p:nvSpPr>
        <p:spPr bwMode="black">
          <a:xfrm>
            <a:off x="76200" y="121721"/>
            <a:ext cx="861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r>
              <a:rPr lang="en-US" sz="1400" b="1" dirty="0">
                <a:solidFill>
                  <a:srgbClr val="FEFEFE"/>
                </a:solidFill>
                <a:cs typeface="Arial" charset="0"/>
              </a:rPr>
              <a:t> </a:t>
            </a:r>
            <a:r>
              <a:rPr lang="en-US" sz="2200" b="1" i="1" dirty="0">
                <a:solidFill>
                  <a:srgbClr val="FFFFFF"/>
                </a:solidFill>
              </a:rPr>
              <a:t>Ba: </a:t>
            </a:r>
            <a:r>
              <a:rPr lang="en-US" sz="2200" b="1" i="1" dirty="0" err="1">
                <a:solidFill>
                  <a:srgbClr val="FFFFFF"/>
                </a:solidFill>
              </a:rPr>
              <a:t>Phong</a:t>
            </a:r>
            <a:r>
              <a:rPr lang="en-US" sz="2200" b="1" i="1" dirty="0">
                <a:solidFill>
                  <a:srgbClr val="FFFFFF"/>
                </a:solidFill>
              </a:rPr>
              <a:t> </a:t>
            </a:r>
            <a:r>
              <a:rPr lang="en-US" sz="2200" b="1" i="1" dirty="0" err="1">
                <a:solidFill>
                  <a:srgbClr val="FFFFFF"/>
                </a:solidFill>
              </a:rPr>
              <a:t>cách</a:t>
            </a:r>
            <a:r>
              <a:rPr lang="en-US" sz="2200" b="1" i="1" dirty="0">
                <a:solidFill>
                  <a:srgbClr val="FFFFFF"/>
                </a:solidFill>
              </a:rPr>
              <a:t> </a:t>
            </a:r>
            <a:r>
              <a:rPr lang="en-US" sz="2200" b="1" i="1" dirty="0" err="1">
                <a:solidFill>
                  <a:srgbClr val="FFFFFF"/>
                </a:solidFill>
              </a:rPr>
              <a:t>lãnh</a:t>
            </a:r>
            <a:r>
              <a:rPr lang="en-US" sz="2200" b="1" i="1" dirty="0">
                <a:solidFill>
                  <a:srgbClr val="FFFFFF"/>
                </a:solidFill>
              </a:rPr>
              <a:t> </a:t>
            </a:r>
            <a:r>
              <a:rPr lang="en-US" sz="2200" b="1" i="1" dirty="0" err="1">
                <a:solidFill>
                  <a:srgbClr val="FFFFFF"/>
                </a:solidFill>
              </a:rPr>
              <a:t>đạo</a:t>
            </a:r>
            <a:r>
              <a:rPr lang="en-US" sz="2200" b="1" i="1" dirty="0">
                <a:solidFill>
                  <a:srgbClr val="FFFFFF"/>
                </a:solidFill>
              </a:rPr>
              <a:t> </a:t>
            </a:r>
            <a:r>
              <a:rPr lang="en-US" sz="2200" b="1" i="1" dirty="0" err="1">
                <a:solidFill>
                  <a:srgbClr val="FFFFFF"/>
                </a:solidFill>
              </a:rPr>
              <a:t>dân</a:t>
            </a:r>
            <a:r>
              <a:rPr lang="en-US" sz="2200" b="1" i="1" dirty="0">
                <a:solidFill>
                  <a:srgbClr val="FFFFFF"/>
                </a:solidFill>
              </a:rPr>
              <a:t> </a:t>
            </a:r>
            <a:r>
              <a:rPr lang="en-US" sz="2200" b="1" i="1" dirty="0" err="1">
                <a:solidFill>
                  <a:srgbClr val="FFFFFF"/>
                </a:solidFill>
              </a:rPr>
              <a:t>chủ</a:t>
            </a:r>
            <a:r>
              <a:rPr lang="en-US" sz="2200" b="1" i="1" dirty="0">
                <a:solidFill>
                  <a:srgbClr val="FFFFFF"/>
                </a:solidFill>
              </a:rPr>
              <a:t> </a:t>
            </a:r>
            <a:r>
              <a:rPr lang="en-US" sz="2200" b="1" i="1" dirty="0" err="1">
                <a:solidFill>
                  <a:srgbClr val="FFFFFF"/>
                </a:solidFill>
              </a:rPr>
              <a:t>phải</a:t>
            </a:r>
            <a:r>
              <a:rPr lang="en-US" sz="2200" b="1" i="1" dirty="0">
                <a:solidFill>
                  <a:srgbClr val="FFFFFF"/>
                </a:solidFill>
              </a:rPr>
              <a:t> </a:t>
            </a:r>
            <a:r>
              <a:rPr lang="en-US" sz="2200" b="1" i="1" dirty="0" err="1">
                <a:solidFill>
                  <a:srgbClr val="FFFFFF"/>
                </a:solidFill>
              </a:rPr>
              <a:t>trên</a:t>
            </a:r>
            <a:r>
              <a:rPr lang="en-US" sz="2200" b="1" i="1" dirty="0">
                <a:solidFill>
                  <a:srgbClr val="FFFFFF"/>
                </a:solidFill>
              </a:rPr>
              <a:t> </a:t>
            </a:r>
            <a:r>
              <a:rPr lang="en-US" sz="2200" b="1" i="1" dirty="0" err="1">
                <a:solidFill>
                  <a:srgbClr val="FFFFFF"/>
                </a:solidFill>
              </a:rPr>
              <a:t>nền</a:t>
            </a:r>
            <a:r>
              <a:rPr lang="en-US" sz="2200" b="1" i="1" dirty="0">
                <a:solidFill>
                  <a:srgbClr val="FFFFFF"/>
                </a:solidFill>
              </a:rPr>
              <a:t> </a:t>
            </a:r>
            <a:r>
              <a:rPr lang="en-US" sz="2200" b="1" i="1" dirty="0" err="1">
                <a:solidFill>
                  <a:srgbClr val="FFFFFF"/>
                </a:solidFill>
              </a:rPr>
              <a:t>tảng</a:t>
            </a:r>
            <a:r>
              <a:rPr lang="en-US" sz="2200" b="1" i="1" dirty="0">
                <a:solidFill>
                  <a:srgbClr val="FFFFFF"/>
                </a:solidFill>
              </a:rPr>
              <a:t> </a:t>
            </a:r>
            <a:r>
              <a:rPr lang="en-US" sz="2200" b="1" i="1" dirty="0" err="1">
                <a:solidFill>
                  <a:srgbClr val="FFFFFF"/>
                </a:solidFill>
              </a:rPr>
              <a:t>tập</a:t>
            </a:r>
            <a:r>
              <a:rPr lang="en-US" sz="2200" b="1" i="1" dirty="0">
                <a:solidFill>
                  <a:srgbClr val="FFFFFF"/>
                </a:solidFill>
              </a:rPr>
              <a:t> </a:t>
            </a:r>
            <a:r>
              <a:rPr lang="en-US" sz="2200" b="1" i="1" dirty="0" err="1">
                <a:solidFill>
                  <a:srgbClr val="FFFFFF"/>
                </a:solidFill>
              </a:rPr>
              <a:t>trung</a:t>
            </a:r>
            <a:r>
              <a:rPr lang="en-US" sz="2000" b="1" i="1" dirty="0">
                <a:solidFill>
                  <a:srgbClr val="FFFFFF"/>
                </a:solidFill>
              </a:rPr>
              <a:t>, </a:t>
            </a:r>
            <a:endParaRPr lang="en-US" sz="2000" b="1" dirty="0">
              <a:solidFill>
                <a:srgbClr val="FFFFFF"/>
              </a:solidFill>
            </a:endParaRPr>
          </a:p>
        </p:txBody>
      </p:sp>
      <p:grpSp>
        <p:nvGrpSpPr>
          <p:cNvPr id="19479" name="Group 58"/>
          <p:cNvGrpSpPr>
            <a:grpSpLocks/>
          </p:cNvGrpSpPr>
          <p:nvPr/>
        </p:nvGrpSpPr>
        <p:grpSpPr bwMode="auto">
          <a:xfrm>
            <a:off x="3581400" y="2976900"/>
            <a:ext cx="219075" cy="190500"/>
            <a:chOff x="4232" y="2571"/>
            <a:chExt cx="152" cy="132"/>
          </a:xfrm>
        </p:grpSpPr>
        <p:sp>
          <p:nvSpPr>
            <p:cNvPr id="19480" name="AutoShape 59"/>
            <p:cNvSpPr>
              <a:spLocks noChangeArrowheads="1"/>
            </p:cNvSpPr>
            <p:nvPr/>
          </p:nvSpPr>
          <p:spPr bwMode="gray">
            <a:xfrm rot="16200000" flipV="1">
              <a:off x="4222" y="2581"/>
              <a:ext cx="132" cy="112"/>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eaLnBrk="0" hangingPunct="0"/>
              <a:endParaRPr lang="en-US">
                <a:cs typeface="Arial" charset="0"/>
              </a:endParaRPr>
            </a:p>
          </p:txBody>
        </p:sp>
        <p:sp>
          <p:nvSpPr>
            <p:cNvPr id="19481" name="AutoShape 60"/>
            <p:cNvSpPr>
              <a:spLocks noChangeArrowheads="1"/>
            </p:cNvSpPr>
            <p:nvPr/>
          </p:nvSpPr>
          <p:spPr bwMode="gray">
            <a:xfrm rot="16200000" flipV="1">
              <a:off x="4262" y="2581"/>
              <a:ext cx="132" cy="112"/>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eaLnBrk="0" hangingPunct="0"/>
              <a:endParaRPr lang="en-US">
                <a:cs typeface="Arial" charset="0"/>
              </a:endParaRPr>
            </a:p>
          </p:txBody>
        </p:sp>
      </p:grpSp>
      <p:sp>
        <p:nvSpPr>
          <p:cNvPr id="19482" name="Rectangle 61"/>
          <p:cNvSpPr>
            <a:spLocks noChangeArrowheads="1"/>
          </p:cNvSpPr>
          <p:nvPr/>
        </p:nvSpPr>
        <p:spPr bwMode="gray">
          <a:xfrm>
            <a:off x="3876674" y="2565737"/>
            <a:ext cx="52673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ts val="200"/>
              </a:spcBef>
              <a:spcAft>
                <a:spcPts val="200"/>
              </a:spcAft>
            </a:pPr>
            <a:r>
              <a:rPr lang="en-US" sz="2000" dirty="0">
                <a:solidFill>
                  <a:schemeClr val="tx2">
                    <a:lumMod val="60000"/>
                    <a:lumOff val="40000"/>
                  </a:schemeClr>
                </a:solidFill>
              </a:rPr>
              <a:t>- </a:t>
            </a:r>
            <a:r>
              <a:rPr lang="en-US" sz="2000" dirty="0" err="1">
                <a:solidFill>
                  <a:srgbClr val="008000"/>
                </a:solidFill>
              </a:rPr>
              <a:t>Trong</a:t>
            </a:r>
            <a:r>
              <a:rPr lang="en-US" sz="2000" dirty="0">
                <a:solidFill>
                  <a:srgbClr val="008000"/>
                </a:solidFill>
              </a:rPr>
              <a:t> </a:t>
            </a:r>
            <a:r>
              <a:rPr lang="en-US" sz="2000" dirty="0" err="1">
                <a:solidFill>
                  <a:srgbClr val="008000"/>
                </a:solidFill>
              </a:rPr>
              <a:t>thời</a:t>
            </a:r>
            <a:r>
              <a:rPr lang="en-US" sz="2000" dirty="0">
                <a:solidFill>
                  <a:srgbClr val="008000"/>
                </a:solidFill>
              </a:rPr>
              <a:t> </a:t>
            </a:r>
            <a:r>
              <a:rPr lang="en-US" sz="2000" dirty="0" err="1">
                <a:solidFill>
                  <a:srgbClr val="008000"/>
                </a:solidFill>
              </a:rPr>
              <a:t>điểm</a:t>
            </a:r>
            <a:r>
              <a:rPr lang="en-US" sz="2000" dirty="0">
                <a:solidFill>
                  <a:srgbClr val="008000"/>
                </a:solidFill>
              </a:rPr>
              <a:t> </a:t>
            </a:r>
            <a:r>
              <a:rPr lang="en-US" sz="2000" dirty="0" err="1">
                <a:solidFill>
                  <a:srgbClr val="008000"/>
                </a:solidFill>
              </a:rPr>
              <a:t>quyết</a:t>
            </a:r>
            <a:r>
              <a:rPr lang="en-US" sz="2000" dirty="0">
                <a:solidFill>
                  <a:srgbClr val="008000"/>
                </a:solidFill>
              </a:rPr>
              <a:t> </a:t>
            </a:r>
            <a:r>
              <a:rPr lang="en-US" sz="2000" dirty="0" err="1">
                <a:solidFill>
                  <a:srgbClr val="008000"/>
                </a:solidFill>
              </a:rPr>
              <a:t>định</a:t>
            </a:r>
            <a:r>
              <a:rPr lang="en-US" sz="2000" dirty="0">
                <a:solidFill>
                  <a:srgbClr val="008000"/>
                </a:solidFill>
              </a:rPr>
              <a:t>, </a:t>
            </a:r>
            <a:r>
              <a:rPr lang="en-US" sz="2000" dirty="0" err="1">
                <a:solidFill>
                  <a:srgbClr val="008000"/>
                </a:solidFill>
              </a:rPr>
              <a:t>người</a:t>
            </a:r>
            <a:r>
              <a:rPr lang="en-US" sz="2000" dirty="0">
                <a:solidFill>
                  <a:srgbClr val="008000"/>
                </a:solidFill>
              </a:rPr>
              <a:t> </a:t>
            </a:r>
            <a:r>
              <a:rPr lang="en-US" sz="2000" dirty="0" err="1">
                <a:solidFill>
                  <a:srgbClr val="008000"/>
                </a:solidFill>
              </a:rPr>
              <a:t>lãnh</a:t>
            </a:r>
            <a:r>
              <a:rPr lang="en-US" sz="2000" dirty="0">
                <a:solidFill>
                  <a:srgbClr val="008000"/>
                </a:solidFill>
              </a:rPr>
              <a:t> </a:t>
            </a:r>
            <a:r>
              <a:rPr lang="en-US" sz="2000" dirty="0" err="1">
                <a:solidFill>
                  <a:srgbClr val="008000"/>
                </a:solidFill>
              </a:rPr>
              <a:t>đạo</a:t>
            </a:r>
            <a:r>
              <a:rPr lang="en-US" sz="2000" dirty="0">
                <a:solidFill>
                  <a:srgbClr val="008000"/>
                </a:solidFill>
              </a:rPr>
              <a:t> </a:t>
            </a:r>
            <a:r>
              <a:rPr lang="en-US" sz="2000" dirty="0" err="1">
                <a:solidFill>
                  <a:srgbClr val="008000"/>
                </a:solidFill>
              </a:rPr>
              <a:t>phải</a:t>
            </a:r>
            <a:r>
              <a:rPr lang="en-US" sz="2000" dirty="0">
                <a:solidFill>
                  <a:srgbClr val="008000"/>
                </a:solidFill>
              </a:rPr>
              <a:t> </a:t>
            </a:r>
            <a:r>
              <a:rPr lang="en-US" sz="2000" dirty="0" err="1">
                <a:solidFill>
                  <a:srgbClr val="008000"/>
                </a:solidFill>
              </a:rPr>
              <a:t>dám</a:t>
            </a:r>
            <a:r>
              <a:rPr lang="en-US" sz="2000" dirty="0">
                <a:solidFill>
                  <a:srgbClr val="008000"/>
                </a:solidFill>
              </a:rPr>
              <a:t> </a:t>
            </a:r>
            <a:r>
              <a:rPr lang="en-US" sz="2000" dirty="0" err="1">
                <a:solidFill>
                  <a:srgbClr val="008000"/>
                </a:solidFill>
              </a:rPr>
              <a:t>nghĩ</a:t>
            </a:r>
            <a:r>
              <a:rPr lang="en-US" sz="2000" dirty="0">
                <a:solidFill>
                  <a:srgbClr val="008000"/>
                </a:solidFill>
              </a:rPr>
              <a:t>, </a:t>
            </a:r>
            <a:r>
              <a:rPr lang="en-US" sz="2000" dirty="0" err="1">
                <a:solidFill>
                  <a:srgbClr val="008000"/>
                </a:solidFill>
              </a:rPr>
              <a:t>dám</a:t>
            </a:r>
            <a:r>
              <a:rPr lang="en-US" sz="2000" dirty="0">
                <a:solidFill>
                  <a:srgbClr val="008000"/>
                </a:solidFill>
              </a:rPr>
              <a:t> </a:t>
            </a:r>
            <a:r>
              <a:rPr lang="en-US" sz="2000" dirty="0" err="1">
                <a:solidFill>
                  <a:srgbClr val="008000"/>
                </a:solidFill>
              </a:rPr>
              <a:t>làm</a:t>
            </a:r>
            <a:r>
              <a:rPr lang="en-US" sz="2000" dirty="0">
                <a:solidFill>
                  <a:srgbClr val="008000"/>
                </a:solidFill>
              </a:rPr>
              <a:t>, </a:t>
            </a:r>
            <a:r>
              <a:rPr lang="en-US" sz="2000" dirty="0" err="1">
                <a:solidFill>
                  <a:srgbClr val="008000"/>
                </a:solidFill>
              </a:rPr>
              <a:t>dám</a:t>
            </a:r>
            <a:r>
              <a:rPr lang="en-US" sz="2000" dirty="0">
                <a:solidFill>
                  <a:srgbClr val="008000"/>
                </a:solidFill>
              </a:rPr>
              <a:t> </a:t>
            </a:r>
            <a:r>
              <a:rPr lang="en-US" sz="2000" dirty="0" err="1">
                <a:solidFill>
                  <a:srgbClr val="008000"/>
                </a:solidFill>
              </a:rPr>
              <a:t>chịu</a:t>
            </a:r>
            <a:r>
              <a:rPr lang="en-US" sz="2000" dirty="0">
                <a:solidFill>
                  <a:srgbClr val="008000"/>
                </a:solidFill>
              </a:rPr>
              <a:t> </a:t>
            </a:r>
            <a:r>
              <a:rPr lang="en-US" sz="2000" dirty="0" err="1">
                <a:solidFill>
                  <a:srgbClr val="008000"/>
                </a:solidFill>
              </a:rPr>
              <a:t>trách</a:t>
            </a:r>
            <a:r>
              <a:rPr lang="en-US" sz="2000" dirty="0">
                <a:solidFill>
                  <a:srgbClr val="008000"/>
                </a:solidFill>
              </a:rPr>
              <a:t> </a:t>
            </a:r>
            <a:r>
              <a:rPr lang="en-US" sz="2000" dirty="0" err="1">
                <a:solidFill>
                  <a:srgbClr val="008000"/>
                </a:solidFill>
              </a:rPr>
              <a:t>nhiệm</a:t>
            </a:r>
            <a:r>
              <a:rPr lang="en-US" sz="2000" dirty="0">
                <a:solidFill>
                  <a:srgbClr val="008000"/>
                </a:solidFill>
              </a:rPr>
              <a:t>… </a:t>
            </a:r>
            <a:r>
              <a:rPr lang="en-US" sz="2000" dirty="0" err="1">
                <a:solidFill>
                  <a:srgbClr val="008000"/>
                </a:solidFill>
              </a:rPr>
              <a:t>đó</a:t>
            </a:r>
            <a:r>
              <a:rPr lang="en-US" sz="2000" dirty="0">
                <a:solidFill>
                  <a:srgbClr val="008000"/>
                </a:solidFill>
              </a:rPr>
              <a:t> </a:t>
            </a:r>
            <a:r>
              <a:rPr lang="en-US" sz="2000" dirty="0" err="1">
                <a:solidFill>
                  <a:srgbClr val="008000"/>
                </a:solidFill>
              </a:rPr>
              <a:t>chính</a:t>
            </a:r>
            <a:r>
              <a:rPr lang="en-US" sz="2000" dirty="0">
                <a:solidFill>
                  <a:srgbClr val="008000"/>
                </a:solidFill>
              </a:rPr>
              <a:t> </a:t>
            </a:r>
            <a:r>
              <a:rPr lang="en-US" sz="2000" dirty="0" err="1">
                <a:solidFill>
                  <a:srgbClr val="008000"/>
                </a:solidFill>
              </a:rPr>
              <a:t>là</a:t>
            </a:r>
            <a:r>
              <a:rPr lang="en-US" sz="2000" dirty="0">
                <a:solidFill>
                  <a:srgbClr val="008000"/>
                </a:solidFill>
              </a:rPr>
              <a:t> </a:t>
            </a:r>
            <a:r>
              <a:rPr lang="en-US" sz="2000" dirty="0" err="1">
                <a:solidFill>
                  <a:srgbClr val="008000"/>
                </a:solidFill>
              </a:rPr>
              <a:t>biết</a:t>
            </a:r>
            <a:r>
              <a:rPr lang="en-US" sz="2000" dirty="0">
                <a:solidFill>
                  <a:srgbClr val="008000"/>
                </a:solidFill>
              </a:rPr>
              <a:t> </a:t>
            </a:r>
            <a:r>
              <a:rPr lang="en-US" sz="2000" dirty="0" err="1">
                <a:solidFill>
                  <a:srgbClr val="008000"/>
                </a:solidFill>
              </a:rPr>
              <a:t>tận</a:t>
            </a:r>
            <a:r>
              <a:rPr lang="en-US" sz="2000" dirty="0">
                <a:solidFill>
                  <a:srgbClr val="008000"/>
                </a:solidFill>
              </a:rPr>
              <a:t> </a:t>
            </a:r>
            <a:r>
              <a:rPr lang="en-US" sz="2000" dirty="0" err="1">
                <a:solidFill>
                  <a:srgbClr val="008000"/>
                </a:solidFill>
              </a:rPr>
              <a:t>dụng</a:t>
            </a:r>
            <a:r>
              <a:rPr lang="en-US" sz="2000" dirty="0">
                <a:solidFill>
                  <a:srgbClr val="008000"/>
                </a:solidFill>
              </a:rPr>
              <a:t> </a:t>
            </a:r>
            <a:r>
              <a:rPr lang="en-US" sz="2000" dirty="0" err="1">
                <a:solidFill>
                  <a:srgbClr val="008000"/>
                </a:solidFill>
              </a:rPr>
              <a:t>thời</a:t>
            </a:r>
            <a:r>
              <a:rPr lang="en-US" sz="2000" dirty="0">
                <a:solidFill>
                  <a:srgbClr val="008000"/>
                </a:solidFill>
              </a:rPr>
              <a:t> </a:t>
            </a:r>
            <a:r>
              <a:rPr lang="en-US" sz="2000" dirty="0" err="1">
                <a:solidFill>
                  <a:srgbClr val="008000"/>
                </a:solidFill>
              </a:rPr>
              <a:t>cơ</a:t>
            </a:r>
            <a:r>
              <a:rPr lang="en-US" sz="2000" dirty="0">
                <a:solidFill>
                  <a:srgbClr val="008000"/>
                </a:solidFill>
              </a:rPr>
              <a:t>. </a:t>
            </a:r>
          </a:p>
        </p:txBody>
      </p:sp>
      <p:sp>
        <p:nvSpPr>
          <p:cNvPr id="19483" name="Freeform 62"/>
          <p:cNvSpPr>
            <a:spLocks/>
          </p:cNvSpPr>
          <p:nvPr/>
        </p:nvSpPr>
        <p:spPr bwMode="ltGray">
          <a:xfrm>
            <a:off x="76200" y="2819400"/>
            <a:ext cx="1862137" cy="1277938"/>
          </a:xfrm>
          <a:custGeom>
            <a:avLst/>
            <a:gdLst>
              <a:gd name="T0" fmla="*/ 0 w 1291"/>
              <a:gd name="T1" fmla="*/ 687 h 886"/>
              <a:gd name="T2" fmla="*/ 671 w 1291"/>
              <a:gd name="T3" fmla="*/ 532 h 886"/>
              <a:gd name="T4" fmla="*/ 1103 w 1291"/>
              <a:gd name="T5" fmla="*/ 149 h 886"/>
              <a:gd name="T6" fmla="*/ 988 w 1291"/>
              <a:gd name="T7" fmla="*/ 131 h 886"/>
              <a:gd name="T8" fmla="*/ 1164 w 1291"/>
              <a:gd name="T9" fmla="*/ 0 h 886"/>
              <a:gd name="T10" fmla="*/ 1291 w 1291"/>
              <a:gd name="T11" fmla="*/ 183 h 886"/>
              <a:gd name="T12" fmla="*/ 1164 w 1291"/>
              <a:gd name="T13" fmla="*/ 161 h 886"/>
              <a:gd name="T14" fmla="*/ 798 w 1291"/>
              <a:gd name="T15" fmla="*/ 714 h 886"/>
              <a:gd name="T16" fmla="*/ 554 w 1291"/>
              <a:gd name="T17" fmla="*/ 886 h 886"/>
              <a:gd name="T18" fmla="*/ 0 w 1291"/>
              <a:gd name="T19" fmla="*/ 687 h 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1"/>
              <a:gd name="T31" fmla="*/ 0 h 886"/>
              <a:gd name="T32" fmla="*/ 1291 w 1291"/>
              <a:gd name="T33" fmla="*/ 886 h 8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1" h="886">
                <a:moveTo>
                  <a:pt x="0" y="687"/>
                </a:moveTo>
                <a:cubicBezTo>
                  <a:pt x="261" y="646"/>
                  <a:pt x="345" y="660"/>
                  <a:pt x="671" y="532"/>
                </a:cubicBezTo>
                <a:cubicBezTo>
                  <a:pt x="997" y="404"/>
                  <a:pt x="1069" y="227"/>
                  <a:pt x="1103" y="149"/>
                </a:cubicBezTo>
                <a:cubicBezTo>
                  <a:pt x="1045" y="140"/>
                  <a:pt x="988" y="131"/>
                  <a:pt x="988" y="131"/>
                </a:cubicBezTo>
                <a:lnTo>
                  <a:pt x="1164" y="0"/>
                </a:lnTo>
                <a:lnTo>
                  <a:pt x="1291" y="183"/>
                </a:lnTo>
                <a:lnTo>
                  <a:pt x="1164" y="161"/>
                </a:lnTo>
                <a:cubicBezTo>
                  <a:pt x="1120" y="317"/>
                  <a:pt x="981" y="576"/>
                  <a:pt x="798" y="714"/>
                </a:cubicBezTo>
                <a:cubicBezTo>
                  <a:pt x="615" y="852"/>
                  <a:pt x="749" y="772"/>
                  <a:pt x="554" y="886"/>
                </a:cubicBezTo>
                <a:lnTo>
                  <a:pt x="0" y="687"/>
                </a:lnTo>
                <a:close/>
              </a:path>
            </a:pathLst>
          </a:custGeom>
          <a:gradFill rotWithShape="1">
            <a:gsLst>
              <a:gs pos="0">
                <a:schemeClr val="accent1"/>
              </a:gs>
              <a:gs pos="100000">
                <a:schemeClr val="tx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cs typeface="Arial" charset="0"/>
            </a:endParaRPr>
          </a:p>
        </p:txBody>
      </p:sp>
      <p:grpSp>
        <p:nvGrpSpPr>
          <p:cNvPr id="19484" name="Group 63"/>
          <p:cNvGrpSpPr>
            <a:grpSpLocks/>
          </p:cNvGrpSpPr>
          <p:nvPr/>
        </p:nvGrpSpPr>
        <p:grpSpPr bwMode="auto">
          <a:xfrm>
            <a:off x="685800" y="1066800"/>
            <a:ext cx="1797050" cy="1674813"/>
            <a:chOff x="2208" y="1392"/>
            <a:chExt cx="1132" cy="1055"/>
          </a:xfrm>
        </p:grpSpPr>
        <p:sp>
          <p:nvSpPr>
            <p:cNvPr id="19485" name="Freeform 64"/>
            <p:cNvSpPr>
              <a:spLocks/>
            </p:cNvSpPr>
            <p:nvPr/>
          </p:nvSpPr>
          <p:spPr bwMode="gray">
            <a:xfrm>
              <a:off x="2332" y="2158"/>
              <a:ext cx="467" cy="232"/>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 name="T12" fmla="*/ 0 60000 65536"/>
                <a:gd name="T13" fmla="*/ 0 60000 65536"/>
                <a:gd name="T14" fmla="*/ 0 60000 65536"/>
                <a:gd name="T15" fmla="*/ 0 60000 65536"/>
                <a:gd name="T16" fmla="*/ 0 60000 65536"/>
                <a:gd name="T17" fmla="*/ 0 60000 65536"/>
                <a:gd name="T18" fmla="*/ 0 w 335"/>
                <a:gd name="T19" fmla="*/ 0 h 173"/>
                <a:gd name="T20" fmla="*/ 335 w 33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525252">
                    <a:alpha val="0"/>
                  </a:srgbClr>
                </a:gs>
                <a:gs pos="100000">
                  <a:srgbClr val="5F5F5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en-US">
                <a:cs typeface="Arial" charset="0"/>
              </a:endParaRPr>
            </a:p>
          </p:txBody>
        </p:sp>
        <p:sp>
          <p:nvSpPr>
            <p:cNvPr id="19486" name="Freeform 65"/>
            <p:cNvSpPr>
              <a:spLocks/>
            </p:cNvSpPr>
            <p:nvPr/>
          </p:nvSpPr>
          <p:spPr bwMode="gray">
            <a:xfrm>
              <a:off x="2208" y="1553"/>
              <a:ext cx="312" cy="837"/>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chemeClr val="accent2"/>
                </a:gs>
                <a:gs pos="100000">
                  <a:schemeClr val="accent2">
                    <a:gamma/>
                    <a:shade val="46275"/>
                    <a:invGamma/>
                  </a:schemeClr>
                </a:gs>
              </a:gsLst>
              <a:lin ang="5400000" scaled="1"/>
            </a:gradFill>
            <a:ln w="9525">
              <a:miter lim="800000"/>
              <a:headEnd/>
              <a:tailEnd/>
            </a:ln>
            <a:scene3d>
              <a:camera prst="legacyPerspectiveTopRight">
                <a:rot lat="0" lon="899999"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en-US">
                <a:cs typeface="Arial" charset="0"/>
              </a:endParaRPr>
            </a:p>
          </p:txBody>
        </p:sp>
        <p:sp>
          <p:nvSpPr>
            <p:cNvPr id="19487" name="Freeform 66"/>
            <p:cNvSpPr>
              <a:spLocks/>
            </p:cNvSpPr>
            <p:nvPr/>
          </p:nvSpPr>
          <p:spPr bwMode="gray">
            <a:xfrm>
              <a:off x="2630" y="2172"/>
              <a:ext cx="578" cy="275"/>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 name="T12" fmla="*/ 0 60000 65536"/>
                <a:gd name="T13" fmla="*/ 0 60000 65536"/>
                <a:gd name="T14" fmla="*/ 0 60000 65536"/>
                <a:gd name="T15" fmla="*/ 0 60000 65536"/>
                <a:gd name="T16" fmla="*/ 0 60000 65536"/>
                <a:gd name="T17" fmla="*/ 0 60000 65536"/>
                <a:gd name="T18" fmla="*/ 0 w 367"/>
                <a:gd name="T19" fmla="*/ 0 h 170"/>
                <a:gd name="T20" fmla="*/ 367 w 36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525252">
                    <a:alpha val="0"/>
                  </a:srgbClr>
                </a:gs>
                <a:gs pos="100000">
                  <a:srgbClr val="5F5F5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en-US">
                <a:cs typeface="Arial" charset="0"/>
              </a:endParaRPr>
            </a:p>
          </p:txBody>
        </p:sp>
        <p:sp>
          <p:nvSpPr>
            <p:cNvPr id="19488" name="Freeform 67"/>
            <p:cNvSpPr>
              <a:spLocks/>
            </p:cNvSpPr>
            <p:nvPr/>
          </p:nvSpPr>
          <p:spPr bwMode="gray">
            <a:xfrm>
              <a:off x="3014" y="2205"/>
              <a:ext cx="326" cy="150"/>
            </a:xfrm>
            <a:custGeom>
              <a:avLst/>
              <a:gdLst>
                <a:gd name="T0" fmla="*/ 0 w 234"/>
                <a:gd name="T1" fmla="*/ 98 h 112"/>
                <a:gd name="T2" fmla="*/ 61 w 234"/>
                <a:gd name="T3" fmla="*/ 112 h 112"/>
                <a:gd name="T4" fmla="*/ 218 w 234"/>
                <a:gd name="T5" fmla="*/ 32 h 112"/>
                <a:gd name="T6" fmla="*/ 157 w 234"/>
                <a:gd name="T7" fmla="*/ 11 h 112"/>
                <a:gd name="T8" fmla="*/ 0 w 234"/>
                <a:gd name="T9" fmla="*/ 98 h 112"/>
                <a:gd name="T10" fmla="*/ 0 60000 65536"/>
                <a:gd name="T11" fmla="*/ 0 60000 65536"/>
                <a:gd name="T12" fmla="*/ 0 60000 65536"/>
                <a:gd name="T13" fmla="*/ 0 60000 65536"/>
                <a:gd name="T14" fmla="*/ 0 60000 65536"/>
                <a:gd name="T15" fmla="*/ 0 w 234"/>
                <a:gd name="T16" fmla="*/ 0 h 112"/>
                <a:gd name="T17" fmla="*/ 234 w 234"/>
                <a:gd name="T18" fmla="*/ 112 h 112"/>
              </a:gdLst>
              <a:ahLst/>
              <a:cxnLst>
                <a:cxn ang="T10">
                  <a:pos x="T0" y="T1"/>
                </a:cxn>
                <a:cxn ang="T11">
                  <a:pos x="T2" y="T3"/>
                </a:cxn>
                <a:cxn ang="T12">
                  <a:pos x="T4" y="T5"/>
                </a:cxn>
                <a:cxn ang="T13">
                  <a:pos x="T6" y="T7"/>
                </a:cxn>
                <a:cxn ang="T14">
                  <a:pos x="T8" y="T9"/>
                </a:cxn>
              </a:cxnLst>
              <a:rect l="T15" t="T16" r="T17" b="T18"/>
              <a:pathLst>
                <a:path w="234" h="112">
                  <a:moveTo>
                    <a:pt x="0" y="98"/>
                  </a:moveTo>
                  <a:lnTo>
                    <a:pt x="61" y="112"/>
                  </a:lnTo>
                  <a:lnTo>
                    <a:pt x="218" y="32"/>
                  </a:lnTo>
                  <a:cubicBezTo>
                    <a:pt x="234" y="15"/>
                    <a:pt x="193" y="0"/>
                    <a:pt x="157" y="11"/>
                  </a:cubicBezTo>
                  <a:lnTo>
                    <a:pt x="0" y="98"/>
                  </a:lnTo>
                  <a:close/>
                </a:path>
              </a:pathLst>
            </a:custGeom>
            <a:gradFill rotWithShape="1">
              <a:gsLst>
                <a:gs pos="0">
                  <a:srgbClr val="525252">
                    <a:alpha val="0"/>
                  </a:srgbClr>
                </a:gs>
                <a:gs pos="100000">
                  <a:srgbClr val="5F5F5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en-US">
                <a:cs typeface="Arial" charset="0"/>
              </a:endParaRPr>
            </a:p>
          </p:txBody>
        </p:sp>
        <p:sp>
          <p:nvSpPr>
            <p:cNvPr id="19489" name="Freeform 68"/>
            <p:cNvSpPr>
              <a:spLocks/>
            </p:cNvSpPr>
            <p:nvPr/>
          </p:nvSpPr>
          <p:spPr bwMode="gray">
            <a:xfrm>
              <a:off x="2899" y="1513"/>
              <a:ext cx="313" cy="837"/>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chemeClr val="accent2"/>
                </a:gs>
                <a:gs pos="100000">
                  <a:schemeClr val="accent2">
                    <a:gamma/>
                    <a:shade val="63529"/>
                    <a:invGamma/>
                  </a:schemeClr>
                </a:gs>
              </a:gsLst>
              <a:lin ang="5400000" scaled="1"/>
            </a:gradFill>
            <a:ln w="9525">
              <a:miter lim="800000"/>
              <a:headEnd/>
              <a:tailEnd/>
            </a:ln>
            <a:scene3d>
              <a:camera prst="legacyPerspectiveTopRight">
                <a:rot lat="0" lon="899999"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en-US">
                <a:cs typeface="Arial" charset="0"/>
              </a:endParaRPr>
            </a:p>
          </p:txBody>
        </p:sp>
        <p:sp>
          <p:nvSpPr>
            <p:cNvPr id="19490" name="Freeform 69"/>
            <p:cNvSpPr>
              <a:spLocks/>
            </p:cNvSpPr>
            <p:nvPr/>
          </p:nvSpPr>
          <p:spPr bwMode="gray">
            <a:xfrm>
              <a:off x="2473" y="1392"/>
              <a:ext cx="393" cy="1054"/>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chemeClr val="accent2"/>
                </a:gs>
                <a:gs pos="100000">
                  <a:schemeClr val="accent2">
                    <a:gamma/>
                    <a:shade val="46275"/>
                    <a:invGamma/>
                  </a:schemeClr>
                </a:gs>
              </a:gsLst>
              <a:lin ang="5400000" scaled="1"/>
            </a:gradFill>
            <a:ln w="9525">
              <a:miter lim="800000"/>
              <a:headEnd/>
              <a:tailEnd/>
            </a:ln>
            <a:scene3d>
              <a:camera prst="legacyPerspectiveTopRight">
                <a:rot lat="0" lon="899999"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en-US">
                <a:cs typeface="Arial" charset="0"/>
              </a:endParaRPr>
            </a:p>
          </p:txBody>
        </p:sp>
      </p:grpSp>
      <p:grpSp>
        <p:nvGrpSpPr>
          <p:cNvPr id="19491" name="Group 70"/>
          <p:cNvGrpSpPr>
            <a:grpSpLocks/>
          </p:cNvGrpSpPr>
          <p:nvPr/>
        </p:nvGrpSpPr>
        <p:grpSpPr bwMode="auto">
          <a:xfrm>
            <a:off x="76200" y="2971800"/>
            <a:ext cx="693738" cy="1331913"/>
            <a:chOff x="1536" y="2592"/>
            <a:chExt cx="437" cy="839"/>
          </a:xfrm>
        </p:grpSpPr>
        <p:sp>
          <p:nvSpPr>
            <p:cNvPr id="19492" name="Freeform 71"/>
            <p:cNvSpPr>
              <a:spLocks/>
            </p:cNvSpPr>
            <p:nvPr/>
          </p:nvSpPr>
          <p:spPr bwMode="gray">
            <a:xfrm>
              <a:off x="1647" y="3281"/>
              <a:ext cx="326" cy="150"/>
            </a:xfrm>
            <a:custGeom>
              <a:avLst/>
              <a:gdLst>
                <a:gd name="T0" fmla="*/ 0 w 234"/>
                <a:gd name="T1" fmla="*/ 98 h 112"/>
                <a:gd name="T2" fmla="*/ 61 w 234"/>
                <a:gd name="T3" fmla="*/ 112 h 112"/>
                <a:gd name="T4" fmla="*/ 218 w 234"/>
                <a:gd name="T5" fmla="*/ 32 h 112"/>
                <a:gd name="T6" fmla="*/ 157 w 234"/>
                <a:gd name="T7" fmla="*/ 11 h 112"/>
                <a:gd name="T8" fmla="*/ 0 w 234"/>
                <a:gd name="T9" fmla="*/ 98 h 112"/>
                <a:gd name="T10" fmla="*/ 0 60000 65536"/>
                <a:gd name="T11" fmla="*/ 0 60000 65536"/>
                <a:gd name="T12" fmla="*/ 0 60000 65536"/>
                <a:gd name="T13" fmla="*/ 0 60000 65536"/>
                <a:gd name="T14" fmla="*/ 0 60000 65536"/>
                <a:gd name="T15" fmla="*/ 0 w 234"/>
                <a:gd name="T16" fmla="*/ 0 h 112"/>
                <a:gd name="T17" fmla="*/ 234 w 234"/>
                <a:gd name="T18" fmla="*/ 112 h 112"/>
              </a:gdLst>
              <a:ahLst/>
              <a:cxnLst>
                <a:cxn ang="T10">
                  <a:pos x="T0" y="T1"/>
                </a:cxn>
                <a:cxn ang="T11">
                  <a:pos x="T2" y="T3"/>
                </a:cxn>
                <a:cxn ang="T12">
                  <a:pos x="T4" y="T5"/>
                </a:cxn>
                <a:cxn ang="T13">
                  <a:pos x="T6" y="T7"/>
                </a:cxn>
                <a:cxn ang="T14">
                  <a:pos x="T8" y="T9"/>
                </a:cxn>
              </a:cxnLst>
              <a:rect l="T15" t="T16" r="T17" b="T18"/>
              <a:pathLst>
                <a:path w="234" h="112">
                  <a:moveTo>
                    <a:pt x="0" y="98"/>
                  </a:moveTo>
                  <a:lnTo>
                    <a:pt x="61" y="112"/>
                  </a:lnTo>
                  <a:lnTo>
                    <a:pt x="218" y="32"/>
                  </a:lnTo>
                  <a:cubicBezTo>
                    <a:pt x="234" y="15"/>
                    <a:pt x="193" y="0"/>
                    <a:pt x="157" y="11"/>
                  </a:cubicBezTo>
                  <a:lnTo>
                    <a:pt x="0" y="98"/>
                  </a:lnTo>
                  <a:close/>
                </a:path>
              </a:pathLst>
            </a:custGeom>
            <a:gradFill rotWithShape="1">
              <a:gsLst>
                <a:gs pos="0">
                  <a:srgbClr val="525252">
                    <a:alpha val="0"/>
                  </a:srgbClr>
                </a:gs>
                <a:gs pos="100000">
                  <a:srgbClr val="5F5F5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en-US">
                <a:cs typeface="Arial" charset="0"/>
              </a:endParaRPr>
            </a:p>
          </p:txBody>
        </p:sp>
        <p:sp>
          <p:nvSpPr>
            <p:cNvPr id="19493" name="Freeform 72"/>
            <p:cNvSpPr>
              <a:spLocks/>
            </p:cNvSpPr>
            <p:nvPr/>
          </p:nvSpPr>
          <p:spPr bwMode="gray">
            <a:xfrm>
              <a:off x="1536" y="2592"/>
              <a:ext cx="313" cy="837"/>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chemeClr val="accent2"/>
                </a:gs>
                <a:gs pos="100000">
                  <a:schemeClr val="accent2">
                    <a:gamma/>
                    <a:shade val="46275"/>
                    <a:invGamma/>
                  </a:schemeClr>
                </a:gs>
              </a:gsLst>
              <a:lin ang="5400000" scaled="1"/>
            </a:gradFill>
            <a:ln w="9525">
              <a:miter lim="800000"/>
              <a:headEnd/>
              <a:tailEnd/>
            </a:ln>
            <a:scene3d>
              <a:camera prst="legacyPerspectiveTopRight">
                <a:rot lat="0" lon="899999"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en-US">
                <a:cs typeface="Arial" charset="0"/>
              </a:endParaRPr>
            </a:p>
          </p:txBody>
        </p:sp>
      </p:grpSp>
      <p:grpSp>
        <p:nvGrpSpPr>
          <p:cNvPr id="19494" name="Group 73"/>
          <p:cNvGrpSpPr>
            <a:grpSpLocks/>
          </p:cNvGrpSpPr>
          <p:nvPr/>
        </p:nvGrpSpPr>
        <p:grpSpPr bwMode="auto">
          <a:xfrm>
            <a:off x="2762250" y="2718137"/>
            <a:ext cx="701675" cy="701675"/>
            <a:chOff x="2430" y="1692"/>
            <a:chExt cx="339" cy="339"/>
          </a:xfrm>
        </p:grpSpPr>
        <p:sp>
          <p:nvSpPr>
            <p:cNvPr id="662602" name="Freeform 74"/>
            <p:cNvSpPr>
              <a:spLocks noEditPoints="1"/>
            </p:cNvSpPr>
            <p:nvPr/>
          </p:nvSpPr>
          <p:spPr bwMode="gray">
            <a:xfrm>
              <a:off x="2430" y="1692"/>
              <a:ext cx="339" cy="339"/>
            </a:xfrm>
            <a:custGeom>
              <a:avLst/>
              <a:gdLst>
                <a:gd name="T0" fmla="*/ 170 w 339"/>
                <a:gd name="T1" fmla="*/ 0 h 339"/>
                <a:gd name="T2" fmla="*/ 131 w 339"/>
                <a:gd name="T3" fmla="*/ 5 h 339"/>
                <a:gd name="T4" fmla="*/ 95 w 339"/>
                <a:gd name="T5" fmla="*/ 17 h 339"/>
                <a:gd name="T6" fmla="*/ 63 w 339"/>
                <a:gd name="T7" fmla="*/ 38 h 339"/>
                <a:gd name="T8" fmla="*/ 38 w 339"/>
                <a:gd name="T9" fmla="*/ 63 h 339"/>
                <a:gd name="T10" fmla="*/ 18 w 339"/>
                <a:gd name="T11" fmla="*/ 95 h 339"/>
                <a:gd name="T12" fmla="*/ 5 w 339"/>
                <a:gd name="T13" fmla="*/ 131 h 339"/>
                <a:gd name="T14" fmla="*/ 0 w 339"/>
                <a:gd name="T15" fmla="*/ 170 h 339"/>
                <a:gd name="T16" fmla="*/ 5 w 339"/>
                <a:gd name="T17" fmla="*/ 209 h 339"/>
                <a:gd name="T18" fmla="*/ 18 w 339"/>
                <a:gd name="T19" fmla="*/ 245 h 339"/>
                <a:gd name="T20" fmla="*/ 38 w 339"/>
                <a:gd name="T21" fmla="*/ 276 h 339"/>
                <a:gd name="T22" fmla="*/ 63 w 339"/>
                <a:gd name="T23" fmla="*/ 302 h 339"/>
                <a:gd name="T24" fmla="*/ 95 w 339"/>
                <a:gd name="T25" fmla="*/ 323 h 339"/>
                <a:gd name="T26" fmla="*/ 131 w 339"/>
                <a:gd name="T27" fmla="*/ 335 h 339"/>
                <a:gd name="T28" fmla="*/ 170 w 339"/>
                <a:gd name="T29" fmla="*/ 339 h 339"/>
                <a:gd name="T30" fmla="*/ 209 w 339"/>
                <a:gd name="T31" fmla="*/ 335 h 339"/>
                <a:gd name="T32" fmla="*/ 245 w 339"/>
                <a:gd name="T33" fmla="*/ 323 h 339"/>
                <a:gd name="T34" fmla="*/ 276 w 339"/>
                <a:gd name="T35" fmla="*/ 302 h 339"/>
                <a:gd name="T36" fmla="*/ 303 w 339"/>
                <a:gd name="T37" fmla="*/ 276 h 339"/>
                <a:gd name="T38" fmla="*/ 323 w 339"/>
                <a:gd name="T39" fmla="*/ 245 h 339"/>
                <a:gd name="T40" fmla="*/ 335 w 339"/>
                <a:gd name="T41" fmla="*/ 209 h 339"/>
                <a:gd name="T42" fmla="*/ 339 w 339"/>
                <a:gd name="T43" fmla="*/ 170 h 339"/>
                <a:gd name="T44" fmla="*/ 335 w 339"/>
                <a:gd name="T45" fmla="*/ 131 h 339"/>
                <a:gd name="T46" fmla="*/ 323 w 339"/>
                <a:gd name="T47" fmla="*/ 95 h 339"/>
                <a:gd name="T48" fmla="*/ 303 w 339"/>
                <a:gd name="T49" fmla="*/ 63 h 339"/>
                <a:gd name="T50" fmla="*/ 276 w 339"/>
                <a:gd name="T51" fmla="*/ 38 h 339"/>
                <a:gd name="T52" fmla="*/ 245 w 339"/>
                <a:gd name="T53" fmla="*/ 17 h 339"/>
                <a:gd name="T54" fmla="*/ 209 w 339"/>
                <a:gd name="T55" fmla="*/ 5 h 339"/>
                <a:gd name="T56" fmla="*/ 170 w 339"/>
                <a:gd name="T57" fmla="*/ 0 h 339"/>
                <a:gd name="T58" fmla="*/ 170 w 339"/>
                <a:gd name="T59" fmla="*/ 294 h 339"/>
                <a:gd name="T60" fmla="*/ 137 w 339"/>
                <a:gd name="T61" fmla="*/ 291 h 339"/>
                <a:gd name="T62" fmla="*/ 107 w 339"/>
                <a:gd name="T63" fmla="*/ 278 h 339"/>
                <a:gd name="T64" fmla="*/ 81 w 339"/>
                <a:gd name="T65" fmla="*/ 258 h 339"/>
                <a:gd name="T66" fmla="*/ 62 w 339"/>
                <a:gd name="T67" fmla="*/ 233 h 339"/>
                <a:gd name="T68" fmla="*/ 50 w 339"/>
                <a:gd name="T69" fmla="*/ 203 h 339"/>
                <a:gd name="T70" fmla="*/ 45 w 339"/>
                <a:gd name="T71" fmla="*/ 170 h 339"/>
                <a:gd name="T72" fmla="*/ 50 w 339"/>
                <a:gd name="T73" fmla="*/ 137 h 339"/>
                <a:gd name="T74" fmla="*/ 62 w 339"/>
                <a:gd name="T75" fmla="*/ 107 h 339"/>
                <a:gd name="T76" fmla="*/ 81 w 339"/>
                <a:gd name="T77" fmla="*/ 81 h 339"/>
                <a:gd name="T78" fmla="*/ 107 w 339"/>
                <a:gd name="T79" fmla="*/ 62 h 339"/>
                <a:gd name="T80" fmla="*/ 137 w 339"/>
                <a:gd name="T81" fmla="*/ 48 h 339"/>
                <a:gd name="T82" fmla="*/ 170 w 339"/>
                <a:gd name="T83" fmla="*/ 44 h 339"/>
                <a:gd name="T84" fmla="*/ 203 w 339"/>
                <a:gd name="T85" fmla="*/ 48 h 339"/>
                <a:gd name="T86" fmla="*/ 233 w 339"/>
                <a:gd name="T87" fmla="*/ 62 h 339"/>
                <a:gd name="T88" fmla="*/ 258 w 339"/>
                <a:gd name="T89" fmla="*/ 81 h 339"/>
                <a:gd name="T90" fmla="*/ 278 w 339"/>
                <a:gd name="T91" fmla="*/ 107 h 339"/>
                <a:gd name="T92" fmla="*/ 291 w 339"/>
                <a:gd name="T93" fmla="*/ 137 h 339"/>
                <a:gd name="T94" fmla="*/ 296 w 339"/>
                <a:gd name="T95" fmla="*/ 170 h 339"/>
                <a:gd name="T96" fmla="*/ 291 w 339"/>
                <a:gd name="T97" fmla="*/ 203 h 339"/>
                <a:gd name="T98" fmla="*/ 278 w 339"/>
                <a:gd name="T99" fmla="*/ 233 h 339"/>
                <a:gd name="T100" fmla="*/ 258 w 339"/>
                <a:gd name="T101" fmla="*/ 258 h 339"/>
                <a:gd name="T102" fmla="*/ 233 w 339"/>
                <a:gd name="T103" fmla="*/ 278 h 339"/>
                <a:gd name="T104" fmla="*/ 203 w 339"/>
                <a:gd name="T105" fmla="*/ 291 h 339"/>
                <a:gd name="T106" fmla="*/ 170 w 339"/>
                <a:gd name="T107" fmla="*/ 294 h 3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339"/>
                <a:gd name="T164" fmla="*/ 339 w 339"/>
                <a:gd name="T165" fmla="*/ 339 h 3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339">
                  <a:moveTo>
                    <a:pt x="170" y="0"/>
                  </a:moveTo>
                  <a:lnTo>
                    <a:pt x="131" y="5"/>
                  </a:lnTo>
                  <a:lnTo>
                    <a:pt x="95" y="17"/>
                  </a:lnTo>
                  <a:lnTo>
                    <a:pt x="63" y="38"/>
                  </a:lnTo>
                  <a:lnTo>
                    <a:pt x="38" y="63"/>
                  </a:lnTo>
                  <a:lnTo>
                    <a:pt x="18" y="95"/>
                  </a:lnTo>
                  <a:lnTo>
                    <a:pt x="5" y="131"/>
                  </a:lnTo>
                  <a:lnTo>
                    <a:pt x="0" y="170"/>
                  </a:lnTo>
                  <a:lnTo>
                    <a:pt x="5" y="209"/>
                  </a:lnTo>
                  <a:lnTo>
                    <a:pt x="18" y="245"/>
                  </a:lnTo>
                  <a:lnTo>
                    <a:pt x="38" y="276"/>
                  </a:lnTo>
                  <a:lnTo>
                    <a:pt x="63" y="302"/>
                  </a:lnTo>
                  <a:lnTo>
                    <a:pt x="95" y="323"/>
                  </a:lnTo>
                  <a:lnTo>
                    <a:pt x="131" y="335"/>
                  </a:lnTo>
                  <a:lnTo>
                    <a:pt x="170" y="339"/>
                  </a:lnTo>
                  <a:lnTo>
                    <a:pt x="209" y="335"/>
                  </a:lnTo>
                  <a:lnTo>
                    <a:pt x="245" y="323"/>
                  </a:lnTo>
                  <a:lnTo>
                    <a:pt x="276" y="302"/>
                  </a:lnTo>
                  <a:lnTo>
                    <a:pt x="303" y="276"/>
                  </a:lnTo>
                  <a:lnTo>
                    <a:pt x="323" y="245"/>
                  </a:lnTo>
                  <a:lnTo>
                    <a:pt x="335" y="209"/>
                  </a:lnTo>
                  <a:lnTo>
                    <a:pt x="339" y="170"/>
                  </a:lnTo>
                  <a:lnTo>
                    <a:pt x="335" y="131"/>
                  </a:lnTo>
                  <a:lnTo>
                    <a:pt x="323" y="95"/>
                  </a:lnTo>
                  <a:lnTo>
                    <a:pt x="303" y="63"/>
                  </a:lnTo>
                  <a:lnTo>
                    <a:pt x="276" y="38"/>
                  </a:lnTo>
                  <a:lnTo>
                    <a:pt x="245" y="17"/>
                  </a:lnTo>
                  <a:lnTo>
                    <a:pt x="209" y="5"/>
                  </a:lnTo>
                  <a:lnTo>
                    <a:pt x="170" y="0"/>
                  </a:lnTo>
                  <a:close/>
                  <a:moveTo>
                    <a:pt x="170" y="294"/>
                  </a:moveTo>
                  <a:lnTo>
                    <a:pt x="137" y="291"/>
                  </a:lnTo>
                  <a:lnTo>
                    <a:pt x="107" y="278"/>
                  </a:lnTo>
                  <a:lnTo>
                    <a:pt x="81" y="258"/>
                  </a:lnTo>
                  <a:lnTo>
                    <a:pt x="62" y="233"/>
                  </a:lnTo>
                  <a:lnTo>
                    <a:pt x="50" y="203"/>
                  </a:lnTo>
                  <a:lnTo>
                    <a:pt x="45" y="170"/>
                  </a:lnTo>
                  <a:lnTo>
                    <a:pt x="50" y="137"/>
                  </a:lnTo>
                  <a:lnTo>
                    <a:pt x="62" y="107"/>
                  </a:lnTo>
                  <a:lnTo>
                    <a:pt x="81" y="81"/>
                  </a:lnTo>
                  <a:lnTo>
                    <a:pt x="107" y="62"/>
                  </a:lnTo>
                  <a:lnTo>
                    <a:pt x="137" y="48"/>
                  </a:lnTo>
                  <a:lnTo>
                    <a:pt x="170" y="44"/>
                  </a:lnTo>
                  <a:lnTo>
                    <a:pt x="203" y="48"/>
                  </a:lnTo>
                  <a:lnTo>
                    <a:pt x="233" y="62"/>
                  </a:lnTo>
                  <a:lnTo>
                    <a:pt x="258" y="81"/>
                  </a:lnTo>
                  <a:lnTo>
                    <a:pt x="278" y="107"/>
                  </a:lnTo>
                  <a:lnTo>
                    <a:pt x="291" y="137"/>
                  </a:lnTo>
                  <a:lnTo>
                    <a:pt x="296" y="170"/>
                  </a:lnTo>
                  <a:lnTo>
                    <a:pt x="291" y="203"/>
                  </a:lnTo>
                  <a:lnTo>
                    <a:pt x="278" y="233"/>
                  </a:lnTo>
                  <a:lnTo>
                    <a:pt x="258" y="258"/>
                  </a:lnTo>
                  <a:lnTo>
                    <a:pt x="233" y="278"/>
                  </a:lnTo>
                  <a:lnTo>
                    <a:pt x="203" y="291"/>
                  </a:lnTo>
                  <a:lnTo>
                    <a:pt x="170" y="294"/>
                  </a:lnTo>
                  <a:close/>
                </a:path>
              </a:pathLst>
            </a:custGeom>
            <a:solidFill>
              <a:schemeClr val="accent2"/>
            </a:solidFill>
            <a:ln w="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a:lstStyle/>
            <a:p>
              <a:pPr algn="ctr" eaLnBrk="0" hangingPunct="0">
                <a:defRPr/>
              </a:pPr>
              <a:endParaRPr lang="en-US">
                <a:latin typeface="Arial" pitchFamily="34" charset="0"/>
              </a:endParaRPr>
            </a:p>
          </p:txBody>
        </p:sp>
        <p:sp>
          <p:nvSpPr>
            <p:cNvPr id="662603" name="Freeform 75"/>
            <p:cNvSpPr>
              <a:spLocks noEditPoints="1"/>
            </p:cNvSpPr>
            <p:nvPr/>
          </p:nvSpPr>
          <p:spPr bwMode="gray">
            <a:xfrm>
              <a:off x="2516" y="1799"/>
              <a:ext cx="168" cy="157"/>
            </a:xfrm>
            <a:custGeom>
              <a:avLst/>
              <a:gdLst>
                <a:gd name="T0" fmla="*/ 12 w 168"/>
                <a:gd name="T1" fmla="*/ 76 h 157"/>
                <a:gd name="T2" fmla="*/ 30 w 168"/>
                <a:gd name="T3" fmla="*/ 114 h 157"/>
                <a:gd name="T4" fmla="*/ 63 w 168"/>
                <a:gd name="T5" fmla="*/ 132 h 157"/>
                <a:gd name="T6" fmla="*/ 106 w 168"/>
                <a:gd name="T7" fmla="*/ 132 h 157"/>
                <a:gd name="T8" fmla="*/ 139 w 168"/>
                <a:gd name="T9" fmla="*/ 114 h 157"/>
                <a:gd name="T10" fmla="*/ 157 w 168"/>
                <a:gd name="T11" fmla="*/ 76 h 157"/>
                <a:gd name="T12" fmla="*/ 163 w 168"/>
                <a:gd name="T13" fmla="*/ 100 h 157"/>
                <a:gd name="T14" fmla="*/ 142 w 168"/>
                <a:gd name="T15" fmla="*/ 136 h 157"/>
                <a:gd name="T16" fmla="*/ 106 w 168"/>
                <a:gd name="T17" fmla="*/ 156 h 157"/>
                <a:gd name="T18" fmla="*/ 61 w 168"/>
                <a:gd name="T19" fmla="*/ 156 h 157"/>
                <a:gd name="T20" fmla="*/ 27 w 168"/>
                <a:gd name="T21" fmla="*/ 136 h 157"/>
                <a:gd name="T22" fmla="*/ 4 w 168"/>
                <a:gd name="T23" fmla="*/ 100 h 157"/>
                <a:gd name="T24" fmla="*/ 39 w 168"/>
                <a:gd name="T25" fmla="*/ 45 h 157"/>
                <a:gd name="T26" fmla="*/ 27 w 168"/>
                <a:gd name="T27" fmla="*/ 42 h 157"/>
                <a:gd name="T28" fmla="*/ 19 w 168"/>
                <a:gd name="T29" fmla="*/ 34 h 157"/>
                <a:gd name="T30" fmla="*/ 16 w 168"/>
                <a:gd name="T31" fmla="*/ 22 h 157"/>
                <a:gd name="T32" fmla="*/ 19 w 168"/>
                <a:gd name="T33" fmla="*/ 12 h 157"/>
                <a:gd name="T34" fmla="*/ 27 w 168"/>
                <a:gd name="T35" fmla="*/ 3 h 157"/>
                <a:gd name="T36" fmla="*/ 39 w 168"/>
                <a:gd name="T37" fmla="*/ 0 h 157"/>
                <a:gd name="T38" fmla="*/ 49 w 168"/>
                <a:gd name="T39" fmla="*/ 3 h 157"/>
                <a:gd name="T40" fmla="*/ 58 w 168"/>
                <a:gd name="T41" fmla="*/ 12 h 157"/>
                <a:gd name="T42" fmla="*/ 61 w 168"/>
                <a:gd name="T43" fmla="*/ 22 h 157"/>
                <a:gd name="T44" fmla="*/ 58 w 168"/>
                <a:gd name="T45" fmla="*/ 34 h 157"/>
                <a:gd name="T46" fmla="*/ 49 w 168"/>
                <a:gd name="T47" fmla="*/ 42 h 157"/>
                <a:gd name="T48" fmla="*/ 39 w 168"/>
                <a:gd name="T49" fmla="*/ 45 h 157"/>
                <a:gd name="T50" fmla="*/ 124 w 168"/>
                <a:gd name="T51" fmla="*/ 45 h 157"/>
                <a:gd name="T52" fmla="*/ 114 w 168"/>
                <a:gd name="T53" fmla="*/ 39 h 157"/>
                <a:gd name="T54" fmla="*/ 108 w 168"/>
                <a:gd name="T55" fmla="*/ 28 h 157"/>
                <a:gd name="T56" fmla="*/ 108 w 168"/>
                <a:gd name="T57" fmla="*/ 16 h 157"/>
                <a:gd name="T58" fmla="*/ 114 w 168"/>
                <a:gd name="T59" fmla="*/ 6 h 157"/>
                <a:gd name="T60" fmla="*/ 124 w 168"/>
                <a:gd name="T61" fmla="*/ 1 h 157"/>
                <a:gd name="T62" fmla="*/ 136 w 168"/>
                <a:gd name="T63" fmla="*/ 1 h 157"/>
                <a:gd name="T64" fmla="*/ 145 w 168"/>
                <a:gd name="T65" fmla="*/ 6 h 157"/>
                <a:gd name="T66" fmla="*/ 151 w 168"/>
                <a:gd name="T67" fmla="*/ 16 h 157"/>
                <a:gd name="T68" fmla="*/ 151 w 168"/>
                <a:gd name="T69" fmla="*/ 28 h 157"/>
                <a:gd name="T70" fmla="*/ 145 w 168"/>
                <a:gd name="T71" fmla="*/ 39 h 157"/>
                <a:gd name="T72" fmla="*/ 136 w 168"/>
                <a:gd name="T73" fmla="*/ 45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
                <a:gd name="T112" fmla="*/ 0 h 157"/>
                <a:gd name="T113" fmla="*/ 168 w 168"/>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 h="157">
                  <a:moveTo>
                    <a:pt x="0" y="76"/>
                  </a:moveTo>
                  <a:lnTo>
                    <a:pt x="12" y="76"/>
                  </a:lnTo>
                  <a:lnTo>
                    <a:pt x="18" y="97"/>
                  </a:lnTo>
                  <a:lnTo>
                    <a:pt x="30" y="114"/>
                  </a:lnTo>
                  <a:lnTo>
                    <a:pt x="43" y="126"/>
                  </a:lnTo>
                  <a:lnTo>
                    <a:pt x="63" y="132"/>
                  </a:lnTo>
                  <a:lnTo>
                    <a:pt x="84" y="135"/>
                  </a:lnTo>
                  <a:lnTo>
                    <a:pt x="106" y="132"/>
                  </a:lnTo>
                  <a:lnTo>
                    <a:pt x="124" y="126"/>
                  </a:lnTo>
                  <a:lnTo>
                    <a:pt x="139" y="114"/>
                  </a:lnTo>
                  <a:lnTo>
                    <a:pt x="150" y="97"/>
                  </a:lnTo>
                  <a:lnTo>
                    <a:pt x="157" y="76"/>
                  </a:lnTo>
                  <a:lnTo>
                    <a:pt x="168" y="76"/>
                  </a:lnTo>
                  <a:lnTo>
                    <a:pt x="163" y="100"/>
                  </a:lnTo>
                  <a:lnTo>
                    <a:pt x="154" y="120"/>
                  </a:lnTo>
                  <a:lnTo>
                    <a:pt x="142" y="136"/>
                  </a:lnTo>
                  <a:lnTo>
                    <a:pt x="126" y="148"/>
                  </a:lnTo>
                  <a:lnTo>
                    <a:pt x="106" y="156"/>
                  </a:lnTo>
                  <a:lnTo>
                    <a:pt x="84" y="157"/>
                  </a:lnTo>
                  <a:lnTo>
                    <a:pt x="61" y="156"/>
                  </a:lnTo>
                  <a:lnTo>
                    <a:pt x="43" y="148"/>
                  </a:lnTo>
                  <a:lnTo>
                    <a:pt x="27" y="136"/>
                  </a:lnTo>
                  <a:lnTo>
                    <a:pt x="13" y="120"/>
                  </a:lnTo>
                  <a:lnTo>
                    <a:pt x="4" y="100"/>
                  </a:lnTo>
                  <a:lnTo>
                    <a:pt x="0" y="76"/>
                  </a:lnTo>
                  <a:close/>
                  <a:moveTo>
                    <a:pt x="39" y="45"/>
                  </a:moveTo>
                  <a:lnTo>
                    <a:pt x="33" y="45"/>
                  </a:lnTo>
                  <a:lnTo>
                    <a:pt x="27" y="42"/>
                  </a:lnTo>
                  <a:lnTo>
                    <a:pt x="22" y="39"/>
                  </a:lnTo>
                  <a:lnTo>
                    <a:pt x="19" y="34"/>
                  </a:lnTo>
                  <a:lnTo>
                    <a:pt x="16" y="28"/>
                  </a:lnTo>
                  <a:lnTo>
                    <a:pt x="16" y="22"/>
                  </a:lnTo>
                  <a:lnTo>
                    <a:pt x="16" y="16"/>
                  </a:lnTo>
                  <a:lnTo>
                    <a:pt x="19" y="12"/>
                  </a:lnTo>
                  <a:lnTo>
                    <a:pt x="22" y="6"/>
                  </a:lnTo>
                  <a:lnTo>
                    <a:pt x="27" y="3"/>
                  </a:lnTo>
                  <a:lnTo>
                    <a:pt x="33" y="1"/>
                  </a:lnTo>
                  <a:lnTo>
                    <a:pt x="39" y="0"/>
                  </a:lnTo>
                  <a:lnTo>
                    <a:pt x="45" y="1"/>
                  </a:lnTo>
                  <a:lnTo>
                    <a:pt x="49" y="3"/>
                  </a:lnTo>
                  <a:lnTo>
                    <a:pt x="55" y="6"/>
                  </a:lnTo>
                  <a:lnTo>
                    <a:pt x="58" y="12"/>
                  </a:lnTo>
                  <a:lnTo>
                    <a:pt x="61" y="16"/>
                  </a:lnTo>
                  <a:lnTo>
                    <a:pt x="61" y="22"/>
                  </a:lnTo>
                  <a:lnTo>
                    <a:pt x="61" y="28"/>
                  </a:lnTo>
                  <a:lnTo>
                    <a:pt x="58" y="34"/>
                  </a:lnTo>
                  <a:lnTo>
                    <a:pt x="55" y="39"/>
                  </a:lnTo>
                  <a:lnTo>
                    <a:pt x="49" y="42"/>
                  </a:lnTo>
                  <a:lnTo>
                    <a:pt x="45" y="45"/>
                  </a:lnTo>
                  <a:lnTo>
                    <a:pt x="39" y="45"/>
                  </a:lnTo>
                  <a:close/>
                  <a:moveTo>
                    <a:pt x="130" y="45"/>
                  </a:moveTo>
                  <a:lnTo>
                    <a:pt x="124" y="45"/>
                  </a:lnTo>
                  <a:lnTo>
                    <a:pt x="118" y="42"/>
                  </a:lnTo>
                  <a:lnTo>
                    <a:pt x="114" y="39"/>
                  </a:lnTo>
                  <a:lnTo>
                    <a:pt x="109" y="34"/>
                  </a:lnTo>
                  <a:lnTo>
                    <a:pt x="108" y="28"/>
                  </a:lnTo>
                  <a:lnTo>
                    <a:pt x="106" y="22"/>
                  </a:lnTo>
                  <a:lnTo>
                    <a:pt x="108" y="16"/>
                  </a:lnTo>
                  <a:lnTo>
                    <a:pt x="109" y="12"/>
                  </a:lnTo>
                  <a:lnTo>
                    <a:pt x="114" y="6"/>
                  </a:lnTo>
                  <a:lnTo>
                    <a:pt x="118" y="3"/>
                  </a:lnTo>
                  <a:lnTo>
                    <a:pt x="124" y="1"/>
                  </a:lnTo>
                  <a:lnTo>
                    <a:pt x="130" y="0"/>
                  </a:lnTo>
                  <a:lnTo>
                    <a:pt x="136" y="1"/>
                  </a:lnTo>
                  <a:lnTo>
                    <a:pt x="141" y="3"/>
                  </a:lnTo>
                  <a:lnTo>
                    <a:pt x="145" y="6"/>
                  </a:lnTo>
                  <a:lnTo>
                    <a:pt x="150" y="12"/>
                  </a:lnTo>
                  <a:lnTo>
                    <a:pt x="151" y="16"/>
                  </a:lnTo>
                  <a:lnTo>
                    <a:pt x="153" y="22"/>
                  </a:lnTo>
                  <a:lnTo>
                    <a:pt x="151" y="28"/>
                  </a:lnTo>
                  <a:lnTo>
                    <a:pt x="150" y="34"/>
                  </a:lnTo>
                  <a:lnTo>
                    <a:pt x="145" y="39"/>
                  </a:lnTo>
                  <a:lnTo>
                    <a:pt x="141" y="42"/>
                  </a:lnTo>
                  <a:lnTo>
                    <a:pt x="136" y="45"/>
                  </a:lnTo>
                  <a:lnTo>
                    <a:pt x="130" y="45"/>
                  </a:lnTo>
                  <a:close/>
                </a:path>
              </a:pathLst>
            </a:custGeom>
            <a:solidFill>
              <a:schemeClr val="accent2"/>
            </a:solidFill>
            <a:ln w="0">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a:lstStyle/>
            <a:p>
              <a:pPr algn="ctr" eaLnBrk="0" hangingPunct="0">
                <a:defRPr/>
              </a:pPr>
              <a:endParaRPr lang="en-US">
                <a:latin typeface="Arial" pitchFamily="34" charset="0"/>
              </a:endParaRPr>
            </a:p>
          </p:txBody>
        </p:sp>
      </p:grpSp>
      <p:grpSp>
        <p:nvGrpSpPr>
          <p:cNvPr id="19497" name="Group 76"/>
          <p:cNvGrpSpPr>
            <a:grpSpLocks/>
          </p:cNvGrpSpPr>
          <p:nvPr/>
        </p:nvGrpSpPr>
        <p:grpSpPr bwMode="auto">
          <a:xfrm>
            <a:off x="2743200" y="1685925"/>
            <a:ext cx="701675" cy="698500"/>
            <a:chOff x="1884" y="3188"/>
            <a:chExt cx="411" cy="409"/>
          </a:xfrm>
        </p:grpSpPr>
        <p:sp>
          <p:nvSpPr>
            <p:cNvPr id="662605" name="Freeform 77"/>
            <p:cNvSpPr>
              <a:spLocks noEditPoints="1"/>
            </p:cNvSpPr>
            <p:nvPr/>
          </p:nvSpPr>
          <p:spPr bwMode="gray">
            <a:xfrm>
              <a:off x="1884" y="3188"/>
              <a:ext cx="411" cy="409"/>
            </a:xfrm>
            <a:custGeom>
              <a:avLst/>
              <a:gdLst>
                <a:gd name="T0" fmla="*/ 0 w 411"/>
                <a:gd name="T1" fmla="*/ 204 h 409"/>
                <a:gd name="T2" fmla="*/ 5 w 411"/>
                <a:gd name="T3" fmla="*/ 246 h 409"/>
                <a:gd name="T4" fmla="*/ 17 w 411"/>
                <a:gd name="T5" fmla="*/ 285 h 409"/>
                <a:gd name="T6" fmla="*/ 36 w 411"/>
                <a:gd name="T7" fmla="*/ 319 h 409"/>
                <a:gd name="T8" fmla="*/ 60 w 411"/>
                <a:gd name="T9" fmla="*/ 349 h 409"/>
                <a:gd name="T10" fmla="*/ 92 w 411"/>
                <a:gd name="T11" fmla="*/ 375 h 409"/>
                <a:gd name="T12" fmla="*/ 126 w 411"/>
                <a:gd name="T13" fmla="*/ 393 h 409"/>
                <a:gd name="T14" fmla="*/ 165 w 411"/>
                <a:gd name="T15" fmla="*/ 405 h 409"/>
                <a:gd name="T16" fmla="*/ 206 w 411"/>
                <a:gd name="T17" fmla="*/ 409 h 409"/>
                <a:gd name="T18" fmla="*/ 248 w 411"/>
                <a:gd name="T19" fmla="*/ 405 h 409"/>
                <a:gd name="T20" fmla="*/ 285 w 411"/>
                <a:gd name="T21" fmla="*/ 393 h 409"/>
                <a:gd name="T22" fmla="*/ 321 w 411"/>
                <a:gd name="T23" fmla="*/ 375 h 409"/>
                <a:gd name="T24" fmla="*/ 351 w 411"/>
                <a:gd name="T25" fmla="*/ 349 h 409"/>
                <a:gd name="T26" fmla="*/ 375 w 411"/>
                <a:gd name="T27" fmla="*/ 319 h 409"/>
                <a:gd name="T28" fmla="*/ 395 w 411"/>
                <a:gd name="T29" fmla="*/ 285 h 409"/>
                <a:gd name="T30" fmla="*/ 407 w 411"/>
                <a:gd name="T31" fmla="*/ 246 h 409"/>
                <a:gd name="T32" fmla="*/ 411 w 411"/>
                <a:gd name="T33" fmla="*/ 204 h 409"/>
                <a:gd name="T34" fmla="*/ 407 w 411"/>
                <a:gd name="T35" fmla="*/ 163 h 409"/>
                <a:gd name="T36" fmla="*/ 395 w 411"/>
                <a:gd name="T37" fmla="*/ 124 h 409"/>
                <a:gd name="T38" fmla="*/ 375 w 411"/>
                <a:gd name="T39" fmla="*/ 90 h 409"/>
                <a:gd name="T40" fmla="*/ 351 w 411"/>
                <a:gd name="T41" fmla="*/ 60 h 409"/>
                <a:gd name="T42" fmla="*/ 321 w 411"/>
                <a:gd name="T43" fmla="*/ 34 h 409"/>
                <a:gd name="T44" fmla="*/ 285 w 411"/>
                <a:gd name="T45" fmla="*/ 15 h 409"/>
                <a:gd name="T46" fmla="*/ 248 w 411"/>
                <a:gd name="T47" fmla="*/ 3 h 409"/>
                <a:gd name="T48" fmla="*/ 206 w 411"/>
                <a:gd name="T49" fmla="*/ 0 h 409"/>
                <a:gd name="T50" fmla="*/ 165 w 411"/>
                <a:gd name="T51" fmla="*/ 3 h 409"/>
                <a:gd name="T52" fmla="*/ 126 w 411"/>
                <a:gd name="T53" fmla="*/ 15 h 409"/>
                <a:gd name="T54" fmla="*/ 92 w 411"/>
                <a:gd name="T55" fmla="*/ 34 h 409"/>
                <a:gd name="T56" fmla="*/ 60 w 411"/>
                <a:gd name="T57" fmla="*/ 60 h 409"/>
                <a:gd name="T58" fmla="*/ 36 w 411"/>
                <a:gd name="T59" fmla="*/ 90 h 409"/>
                <a:gd name="T60" fmla="*/ 17 w 411"/>
                <a:gd name="T61" fmla="*/ 124 h 409"/>
                <a:gd name="T62" fmla="*/ 5 w 411"/>
                <a:gd name="T63" fmla="*/ 163 h 409"/>
                <a:gd name="T64" fmla="*/ 0 w 411"/>
                <a:gd name="T65" fmla="*/ 204 h 409"/>
                <a:gd name="T66" fmla="*/ 42 w 411"/>
                <a:gd name="T67" fmla="*/ 204 h 409"/>
                <a:gd name="T68" fmla="*/ 47 w 411"/>
                <a:gd name="T69" fmla="*/ 166 h 409"/>
                <a:gd name="T70" fmla="*/ 59 w 411"/>
                <a:gd name="T71" fmla="*/ 133 h 409"/>
                <a:gd name="T72" fmla="*/ 78 w 411"/>
                <a:gd name="T73" fmla="*/ 102 h 409"/>
                <a:gd name="T74" fmla="*/ 104 w 411"/>
                <a:gd name="T75" fmla="*/ 76 h 409"/>
                <a:gd name="T76" fmla="*/ 134 w 411"/>
                <a:gd name="T77" fmla="*/ 58 h 409"/>
                <a:gd name="T78" fmla="*/ 168 w 411"/>
                <a:gd name="T79" fmla="*/ 45 h 409"/>
                <a:gd name="T80" fmla="*/ 206 w 411"/>
                <a:gd name="T81" fmla="*/ 42 h 409"/>
                <a:gd name="T82" fmla="*/ 243 w 411"/>
                <a:gd name="T83" fmla="*/ 45 h 409"/>
                <a:gd name="T84" fmla="*/ 278 w 411"/>
                <a:gd name="T85" fmla="*/ 58 h 409"/>
                <a:gd name="T86" fmla="*/ 308 w 411"/>
                <a:gd name="T87" fmla="*/ 76 h 409"/>
                <a:gd name="T88" fmla="*/ 333 w 411"/>
                <a:gd name="T89" fmla="*/ 102 h 409"/>
                <a:gd name="T90" fmla="*/ 353 w 411"/>
                <a:gd name="T91" fmla="*/ 133 h 409"/>
                <a:gd name="T92" fmla="*/ 365 w 411"/>
                <a:gd name="T93" fmla="*/ 166 h 409"/>
                <a:gd name="T94" fmla="*/ 369 w 411"/>
                <a:gd name="T95" fmla="*/ 204 h 409"/>
                <a:gd name="T96" fmla="*/ 365 w 411"/>
                <a:gd name="T97" fmla="*/ 241 h 409"/>
                <a:gd name="T98" fmla="*/ 353 w 411"/>
                <a:gd name="T99" fmla="*/ 276 h 409"/>
                <a:gd name="T100" fmla="*/ 333 w 411"/>
                <a:gd name="T101" fmla="*/ 306 h 409"/>
                <a:gd name="T102" fmla="*/ 308 w 411"/>
                <a:gd name="T103" fmla="*/ 331 h 409"/>
                <a:gd name="T104" fmla="*/ 278 w 411"/>
                <a:gd name="T105" fmla="*/ 351 h 409"/>
                <a:gd name="T106" fmla="*/ 243 w 411"/>
                <a:gd name="T107" fmla="*/ 363 h 409"/>
                <a:gd name="T108" fmla="*/ 206 w 411"/>
                <a:gd name="T109" fmla="*/ 367 h 409"/>
                <a:gd name="T110" fmla="*/ 168 w 411"/>
                <a:gd name="T111" fmla="*/ 363 h 409"/>
                <a:gd name="T112" fmla="*/ 134 w 411"/>
                <a:gd name="T113" fmla="*/ 351 h 409"/>
                <a:gd name="T114" fmla="*/ 104 w 411"/>
                <a:gd name="T115" fmla="*/ 331 h 409"/>
                <a:gd name="T116" fmla="*/ 78 w 411"/>
                <a:gd name="T117" fmla="*/ 306 h 409"/>
                <a:gd name="T118" fmla="*/ 59 w 411"/>
                <a:gd name="T119" fmla="*/ 276 h 409"/>
                <a:gd name="T120" fmla="*/ 47 w 411"/>
                <a:gd name="T121" fmla="*/ 241 h 409"/>
                <a:gd name="T122" fmla="*/ 42 w 411"/>
                <a:gd name="T123" fmla="*/ 204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
                <a:gd name="T187" fmla="*/ 0 h 409"/>
                <a:gd name="T188" fmla="*/ 411 w 411"/>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 h="409">
                  <a:moveTo>
                    <a:pt x="0" y="204"/>
                  </a:moveTo>
                  <a:lnTo>
                    <a:pt x="5" y="246"/>
                  </a:lnTo>
                  <a:lnTo>
                    <a:pt x="17" y="285"/>
                  </a:lnTo>
                  <a:lnTo>
                    <a:pt x="36" y="319"/>
                  </a:lnTo>
                  <a:lnTo>
                    <a:pt x="60" y="349"/>
                  </a:lnTo>
                  <a:lnTo>
                    <a:pt x="92" y="375"/>
                  </a:lnTo>
                  <a:lnTo>
                    <a:pt x="126" y="393"/>
                  </a:lnTo>
                  <a:lnTo>
                    <a:pt x="165" y="405"/>
                  </a:lnTo>
                  <a:lnTo>
                    <a:pt x="206" y="409"/>
                  </a:lnTo>
                  <a:lnTo>
                    <a:pt x="248" y="405"/>
                  </a:lnTo>
                  <a:lnTo>
                    <a:pt x="285" y="393"/>
                  </a:lnTo>
                  <a:lnTo>
                    <a:pt x="321" y="375"/>
                  </a:lnTo>
                  <a:lnTo>
                    <a:pt x="351" y="349"/>
                  </a:lnTo>
                  <a:lnTo>
                    <a:pt x="375" y="319"/>
                  </a:lnTo>
                  <a:lnTo>
                    <a:pt x="395" y="285"/>
                  </a:lnTo>
                  <a:lnTo>
                    <a:pt x="407" y="246"/>
                  </a:lnTo>
                  <a:lnTo>
                    <a:pt x="411" y="204"/>
                  </a:lnTo>
                  <a:lnTo>
                    <a:pt x="407" y="163"/>
                  </a:lnTo>
                  <a:lnTo>
                    <a:pt x="395" y="124"/>
                  </a:lnTo>
                  <a:lnTo>
                    <a:pt x="375" y="90"/>
                  </a:lnTo>
                  <a:lnTo>
                    <a:pt x="351" y="60"/>
                  </a:lnTo>
                  <a:lnTo>
                    <a:pt x="321" y="34"/>
                  </a:lnTo>
                  <a:lnTo>
                    <a:pt x="285" y="15"/>
                  </a:lnTo>
                  <a:lnTo>
                    <a:pt x="248" y="3"/>
                  </a:lnTo>
                  <a:lnTo>
                    <a:pt x="206" y="0"/>
                  </a:lnTo>
                  <a:lnTo>
                    <a:pt x="165" y="3"/>
                  </a:lnTo>
                  <a:lnTo>
                    <a:pt x="126" y="15"/>
                  </a:lnTo>
                  <a:lnTo>
                    <a:pt x="92" y="34"/>
                  </a:lnTo>
                  <a:lnTo>
                    <a:pt x="60" y="60"/>
                  </a:lnTo>
                  <a:lnTo>
                    <a:pt x="36" y="90"/>
                  </a:lnTo>
                  <a:lnTo>
                    <a:pt x="17" y="124"/>
                  </a:lnTo>
                  <a:lnTo>
                    <a:pt x="5" y="163"/>
                  </a:lnTo>
                  <a:lnTo>
                    <a:pt x="0" y="204"/>
                  </a:lnTo>
                  <a:close/>
                  <a:moveTo>
                    <a:pt x="42" y="204"/>
                  </a:moveTo>
                  <a:lnTo>
                    <a:pt x="47" y="166"/>
                  </a:lnTo>
                  <a:lnTo>
                    <a:pt x="59" y="133"/>
                  </a:lnTo>
                  <a:lnTo>
                    <a:pt x="78" y="102"/>
                  </a:lnTo>
                  <a:lnTo>
                    <a:pt x="104" y="76"/>
                  </a:lnTo>
                  <a:lnTo>
                    <a:pt x="134" y="58"/>
                  </a:lnTo>
                  <a:lnTo>
                    <a:pt x="168" y="45"/>
                  </a:lnTo>
                  <a:lnTo>
                    <a:pt x="206" y="42"/>
                  </a:lnTo>
                  <a:lnTo>
                    <a:pt x="243" y="45"/>
                  </a:lnTo>
                  <a:lnTo>
                    <a:pt x="278" y="58"/>
                  </a:lnTo>
                  <a:lnTo>
                    <a:pt x="308" y="76"/>
                  </a:lnTo>
                  <a:lnTo>
                    <a:pt x="333" y="102"/>
                  </a:lnTo>
                  <a:lnTo>
                    <a:pt x="353" y="133"/>
                  </a:lnTo>
                  <a:lnTo>
                    <a:pt x="365" y="166"/>
                  </a:lnTo>
                  <a:lnTo>
                    <a:pt x="369" y="204"/>
                  </a:lnTo>
                  <a:lnTo>
                    <a:pt x="365" y="241"/>
                  </a:lnTo>
                  <a:lnTo>
                    <a:pt x="353" y="276"/>
                  </a:lnTo>
                  <a:lnTo>
                    <a:pt x="333" y="306"/>
                  </a:lnTo>
                  <a:lnTo>
                    <a:pt x="308" y="331"/>
                  </a:lnTo>
                  <a:lnTo>
                    <a:pt x="278" y="351"/>
                  </a:lnTo>
                  <a:lnTo>
                    <a:pt x="243" y="363"/>
                  </a:lnTo>
                  <a:lnTo>
                    <a:pt x="206" y="367"/>
                  </a:lnTo>
                  <a:lnTo>
                    <a:pt x="168" y="363"/>
                  </a:lnTo>
                  <a:lnTo>
                    <a:pt x="134" y="351"/>
                  </a:lnTo>
                  <a:lnTo>
                    <a:pt x="104" y="331"/>
                  </a:lnTo>
                  <a:lnTo>
                    <a:pt x="78" y="306"/>
                  </a:lnTo>
                  <a:lnTo>
                    <a:pt x="59" y="276"/>
                  </a:lnTo>
                  <a:lnTo>
                    <a:pt x="47" y="241"/>
                  </a:lnTo>
                  <a:lnTo>
                    <a:pt x="42" y="204"/>
                  </a:lnTo>
                  <a:close/>
                </a:path>
              </a:pathLst>
            </a:custGeom>
            <a:solidFill>
              <a:schemeClr val="hlink"/>
            </a:solidFill>
            <a:ln w="19050">
              <a:solidFill>
                <a:schemeClr val="hlink"/>
              </a:solidFill>
              <a:round/>
              <a:headEnd/>
              <a:tailEnd/>
            </a:ln>
            <a:effectLst/>
            <a:extLs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a:lstStyle/>
            <a:p>
              <a:pPr algn="ctr" eaLnBrk="0" hangingPunct="0">
                <a:defRPr/>
              </a:pPr>
              <a:endParaRPr lang="en-US">
                <a:latin typeface="Arial" pitchFamily="34" charset="0"/>
              </a:endParaRPr>
            </a:p>
          </p:txBody>
        </p:sp>
        <p:sp>
          <p:nvSpPr>
            <p:cNvPr id="662606" name="Freeform 78"/>
            <p:cNvSpPr>
              <a:spLocks/>
            </p:cNvSpPr>
            <p:nvPr/>
          </p:nvSpPr>
          <p:spPr bwMode="gray">
            <a:xfrm>
              <a:off x="2064" y="3269"/>
              <a:ext cx="141" cy="229"/>
            </a:xfrm>
            <a:custGeom>
              <a:avLst/>
              <a:gdLst>
                <a:gd name="T0" fmla="*/ 32 w 141"/>
                <a:gd name="T1" fmla="*/ 229 h 229"/>
                <a:gd name="T2" fmla="*/ 24 w 141"/>
                <a:gd name="T3" fmla="*/ 229 h 229"/>
                <a:gd name="T4" fmla="*/ 18 w 141"/>
                <a:gd name="T5" fmla="*/ 228 h 229"/>
                <a:gd name="T6" fmla="*/ 12 w 141"/>
                <a:gd name="T7" fmla="*/ 225 h 229"/>
                <a:gd name="T8" fmla="*/ 8 w 141"/>
                <a:gd name="T9" fmla="*/ 222 h 229"/>
                <a:gd name="T10" fmla="*/ 5 w 141"/>
                <a:gd name="T11" fmla="*/ 217 h 229"/>
                <a:gd name="T12" fmla="*/ 3 w 141"/>
                <a:gd name="T13" fmla="*/ 213 h 229"/>
                <a:gd name="T14" fmla="*/ 2 w 141"/>
                <a:gd name="T15" fmla="*/ 207 h 229"/>
                <a:gd name="T16" fmla="*/ 0 w 141"/>
                <a:gd name="T17" fmla="*/ 199 h 229"/>
                <a:gd name="T18" fmla="*/ 2 w 141"/>
                <a:gd name="T19" fmla="*/ 190 h 229"/>
                <a:gd name="T20" fmla="*/ 5 w 141"/>
                <a:gd name="T21" fmla="*/ 181 h 229"/>
                <a:gd name="T22" fmla="*/ 11 w 141"/>
                <a:gd name="T23" fmla="*/ 172 h 229"/>
                <a:gd name="T24" fmla="*/ 18 w 141"/>
                <a:gd name="T25" fmla="*/ 162 h 229"/>
                <a:gd name="T26" fmla="*/ 80 w 141"/>
                <a:gd name="T27" fmla="*/ 88 h 229"/>
                <a:gd name="T28" fmla="*/ 83 w 141"/>
                <a:gd name="T29" fmla="*/ 84 h 229"/>
                <a:gd name="T30" fmla="*/ 86 w 141"/>
                <a:gd name="T31" fmla="*/ 79 h 229"/>
                <a:gd name="T32" fmla="*/ 87 w 141"/>
                <a:gd name="T33" fmla="*/ 73 h 229"/>
                <a:gd name="T34" fmla="*/ 89 w 141"/>
                <a:gd name="T35" fmla="*/ 69 h 229"/>
                <a:gd name="T36" fmla="*/ 87 w 141"/>
                <a:gd name="T37" fmla="*/ 63 h 229"/>
                <a:gd name="T38" fmla="*/ 86 w 141"/>
                <a:gd name="T39" fmla="*/ 58 h 229"/>
                <a:gd name="T40" fmla="*/ 83 w 141"/>
                <a:gd name="T41" fmla="*/ 55 h 229"/>
                <a:gd name="T42" fmla="*/ 78 w 141"/>
                <a:gd name="T43" fmla="*/ 51 h 229"/>
                <a:gd name="T44" fmla="*/ 74 w 141"/>
                <a:gd name="T45" fmla="*/ 49 h 229"/>
                <a:gd name="T46" fmla="*/ 68 w 141"/>
                <a:gd name="T47" fmla="*/ 49 h 229"/>
                <a:gd name="T48" fmla="*/ 63 w 141"/>
                <a:gd name="T49" fmla="*/ 49 h 229"/>
                <a:gd name="T50" fmla="*/ 59 w 141"/>
                <a:gd name="T51" fmla="*/ 51 h 229"/>
                <a:gd name="T52" fmla="*/ 56 w 141"/>
                <a:gd name="T53" fmla="*/ 55 h 229"/>
                <a:gd name="T54" fmla="*/ 53 w 141"/>
                <a:gd name="T55" fmla="*/ 58 h 229"/>
                <a:gd name="T56" fmla="*/ 51 w 141"/>
                <a:gd name="T57" fmla="*/ 64 h 229"/>
                <a:gd name="T58" fmla="*/ 50 w 141"/>
                <a:gd name="T59" fmla="*/ 69 h 229"/>
                <a:gd name="T60" fmla="*/ 51 w 141"/>
                <a:gd name="T61" fmla="*/ 75 h 229"/>
                <a:gd name="T62" fmla="*/ 53 w 141"/>
                <a:gd name="T63" fmla="*/ 81 h 229"/>
                <a:gd name="T64" fmla="*/ 56 w 141"/>
                <a:gd name="T65" fmla="*/ 85 h 229"/>
                <a:gd name="T66" fmla="*/ 62 w 141"/>
                <a:gd name="T67" fmla="*/ 91 h 229"/>
                <a:gd name="T68" fmla="*/ 30 w 141"/>
                <a:gd name="T69" fmla="*/ 129 h 229"/>
                <a:gd name="T70" fmla="*/ 17 w 141"/>
                <a:gd name="T71" fmla="*/ 115 h 229"/>
                <a:gd name="T72" fmla="*/ 9 w 141"/>
                <a:gd name="T73" fmla="*/ 102 h 229"/>
                <a:gd name="T74" fmla="*/ 3 w 141"/>
                <a:gd name="T75" fmla="*/ 87 h 229"/>
                <a:gd name="T76" fmla="*/ 2 w 141"/>
                <a:gd name="T77" fmla="*/ 70 h 229"/>
                <a:gd name="T78" fmla="*/ 5 w 141"/>
                <a:gd name="T79" fmla="*/ 51 h 229"/>
                <a:gd name="T80" fmla="*/ 11 w 141"/>
                <a:gd name="T81" fmla="*/ 34 h 229"/>
                <a:gd name="T82" fmla="*/ 21 w 141"/>
                <a:gd name="T83" fmla="*/ 19 h 229"/>
                <a:gd name="T84" fmla="*/ 35 w 141"/>
                <a:gd name="T85" fmla="*/ 9 h 229"/>
                <a:gd name="T86" fmla="*/ 51 w 141"/>
                <a:gd name="T87" fmla="*/ 1 h 229"/>
                <a:gd name="T88" fmla="*/ 71 w 141"/>
                <a:gd name="T89" fmla="*/ 0 h 229"/>
                <a:gd name="T90" fmla="*/ 89 w 141"/>
                <a:gd name="T91" fmla="*/ 1 h 229"/>
                <a:gd name="T92" fmla="*/ 105 w 141"/>
                <a:gd name="T93" fmla="*/ 7 h 229"/>
                <a:gd name="T94" fmla="*/ 119 w 141"/>
                <a:gd name="T95" fmla="*/ 19 h 229"/>
                <a:gd name="T96" fmla="*/ 129 w 141"/>
                <a:gd name="T97" fmla="*/ 33 h 229"/>
                <a:gd name="T98" fmla="*/ 135 w 141"/>
                <a:gd name="T99" fmla="*/ 49 h 229"/>
                <a:gd name="T100" fmla="*/ 137 w 141"/>
                <a:gd name="T101" fmla="*/ 69 h 229"/>
                <a:gd name="T102" fmla="*/ 134 w 141"/>
                <a:gd name="T103" fmla="*/ 91 h 229"/>
                <a:gd name="T104" fmla="*/ 122 w 141"/>
                <a:gd name="T105" fmla="*/ 115 h 229"/>
                <a:gd name="T106" fmla="*/ 101 w 141"/>
                <a:gd name="T107" fmla="*/ 139 h 229"/>
                <a:gd name="T108" fmla="*/ 99 w 141"/>
                <a:gd name="T109" fmla="*/ 142 h 229"/>
                <a:gd name="T110" fmla="*/ 66 w 141"/>
                <a:gd name="T111" fmla="*/ 177 h 229"/>
                <a:gd name="T112" fmla="*/ 141 w 141"/>
                <a:gd name="T113" fmla="*/ 177 h 229"/>
                <a:gd name="T114" fmla="*/ 141 w 141"/>
                <a:gd name="T115" fmla="*/ 229 h 229"/>
                <a:gd name="T116" fmla="*/ 32 w 141"/>
                <a:gd name="T117" fmla="*/ 229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1"/>
                <a:gd name="T178" fmla="*/ 0 h 229"/>
                <a:gd name="T179" fmla="*/ 141 w 141"/>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1" h="229">
                  <a:moveTo>
                    <a:pt x="32" y="229"/>
                  </a:moveTo>
                  <a:lnTo>
                    <a:pt x="24" y="229"/>
                  </a:lnTo>
                  <a:lnTo>
                    <a:pt x="18" y="228"/>
                  </a:lnTo>
                  <a:lnTo>
                    <a:pt x="12" y="225"/>
                  </a:lnTo>
                  <a:lnTo>
                    <a:pt x="8" y="222"/>
                  </a:lnTo>
                  <a:lnTo>
                    <a:pt x="5" y="217"/>
                  </a:lnTo>
                  <a:lnTo>
                    <a:pt x="3" y="213"/>
                  </a:lnTo>
                  <a:lnTo>
                    <a:pt x="2" y="207"/>
                  </a:lnTo>
                  <a:lnTo>
                    <a:pt x="0" y="199"/>
                  </a:lnTo>
                  <a:lnTo>
                    <a:pt x="2" y="190"/>
                  </a:lnTo>
                  <a:lnTo>
                    <a:pt x="5" y="181"/>
                  </a:lnTo>
                  <a:lnTo>
                    <a:pt x="11" y="172"/>
                  </a:lnTo>
                  <a:lnTo>
                    <a:pt x="18" y="162"/>
                  </a:lnTo>
                  <a:lnTo>
                    <a:pt x="80" y="88"/>
                  </a:lnTo>
                  <a:lnTo>
                    <a:pt x="83" y="84"/>
                  </a:lnTo>
                  <a:lnTo>
                    <a:pt x="86" y="79"/>
                  </a:lnTo>
                  <a:lnTo>
                    <a:pt x="87" y="73"/>
                  </a:lnTo>
                  <a:lnTo>
                    <a:pt x="89" y="69"/>
                  </a:lnTo>
                  <a:lnTo>
                    <a:pt x="87" y="63"/>
                  </a:lnTo>
                  <a:lnTo>
                    <a:pt x="86" y="58"/>
                  </a:lnTo>
                  <a:lnTo>
                    <a:pt x="83" y="55"/>
                  </a:lnTo>
                  <a:lnTo>
                    <a:pt x="78" y="51"/>
                  </a:lnTo>
                  <a:lnTo>
                    <a:pt x="74" y="49"/>
                  </a:lnTo>
                  <a:lnTo>
                    <a:pt x="68" y="49"/>
                  </a:lnTo>
                  <a:lnTo>
                    <a:pt x="63" y="49"/>
                  </a:lnTo>
                  <a:lnTo>
                    <a:pt x="59" y="51"/>
                  </a:lnTo>
                  <a:lnTo>
                    <a:pt x="56" y="55"/>
                  </a:lnTo>
                  <a:lnTo>
                    <a:pt x="53" y="58"/>
                  </a:lnTo>
                  <a:lnTo>
                    <a:pt x="51" y="64"/>
                  </a:lnTo>
                  <a:lnTo>
                    <a:pt x="50" y="69"/>
                  </a:lnTo>
                  <a:lnTo>
                    <a:pt x="51" y="75"/>
                  </a:lnTo>
                  <a:lnTo>
                    <a:pt x="53" y="81"/>
                  </a:lnTo>
                  <a:lnTo>
                    <a:pt x="56" y="85"/>
                  </a:lnTo>
                  <a:lnTo>
                    <a:pt x="62" y="91"/>
                  </a:lnTo>
                  <a:lnTo>
                    <a:pt x="30" y="129"/>
                  </a:lnTo>
                  <a:lnTo>
                    <a:pt x="17" y="115"/>
                  </a:lnTo>
                  <a:lnTo>
                    <a:pt x="9" y="102"/>
                  </a:lnTo>
                  <a:lnTo>
                    <a:pt x="3" y="87"/>
                  </a:lnTo>
                  <a:lnTo>
                    <a:pt x="2" y="70"/>
                  </a:lnTo>
                  <a:lnTo>
                    <a:pt x="5" y="51"/>
                  </a:lnTo>
                  <a:lnTo>
                    <a:pt x="11" y="34"/>
                  </a:lnTo>
                  <a:lnTo>
                    <a:pt x="21" y="19"/>
                  </a:lnTo>
                  <a:lnTo>
                    <a:pt x="35" y="9"/>
                  </a:lnTo>
                  <a:lnTo>
                    <a:pt x="51" y="1"/>
                  </a:lnTo>
                  <a:lnTo>
                    <a:pt x="71" y="0"/>
                  </a:lnTo>
                  <a:lnTo>
                    <a:pt x="89" y="1"/>
                  </a:lnTo>
                  <a:lnTo>
                    <a:pt x="105" y="7"/>
                  </a:lnTo>
                  <a:lnTo>
                    <a:pt x="119" y="19"/>
                  </a:lnTo>
                  <a:lnTo>
                    <a:pt x="129" y="33"/>
                  </a:lnTo>
                  <a:lnTo>
                    <a:pt x="135" y="49"/>
                  </a:lnTo>
                  <a:lnTo>
                    <a:pt x="137" y="69"/>
                  </a:lnTo>
                  <a:lnTo>
                    <a:pt x="134" y="91"/>
                  </a:lnTo>
                  <a:lnTo>
                    <a:pt x="122" y="115"/>
                  </a:lnTo>
                  <a:lnTo>
                    <a:pt x="101" y="139"/>
                  </a:lnTo>
                  <a:lnTo>
                    <a:pt x="99" y="142"/>
                  </a:lnTo>
                  <a:lnTo>
                    <a:pt x="66" y="177"/>
                  </a:lnTo>
                  <a:lnTo>
                    <a:pt x="141" y="177"/>
                  </a:lnTo>
                  <a:lnTo>
                    <a:pt x="141" y="229"/>
                  </a:lnTo>
                  <a:lnTo>
                    <a:pt x="32" y="229"/>
                  </a:lnTo>
                  <a:close/>
                </a:path>
              </a:pathLst>
            </a:custGeom>
            <a:solidFill>
              <a:schemeClr val="hlink"/>
            </a:solidFill>
            <a:ln w="0">
              <a:solidFill>
                <a:schemeClr val="hlink"/>
              </a:solidFill>
              <a:round/>
              <a:headEnd/>
              <a:tailEnd/>
            </a:ln>
            <a:effectLst/>
            <a:extLs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a:lstStyle/>
            <a:p>
              <a:pPr algn="ctr" eaLnBrk="0" hangingPunct="0">
                <a:defRPr/>
              </a:pPr>
              <a:endParaRPr lang="en-US">
                <a:latin typeface="Arial" pitchFamily="34" charset="0"/>
              </a:endParaRPr>
            </a:p>
          </p:txBody>
        </p:sp>
        <p:sp>
          <p:nvSpPr>
            <p:cNvPr id="662607" name="Freeform 79"/>
            <p:cNvSpPr>
              <a:spLocks/>
            </p:cNvSpPr>
            <p:nvPr/>
          </p:nvSpPr>
          <p:spPr bwMode="gray">
            <a:xfrm>
              <a:off x="1946" y="3333"/>
              <a:ext cx="102" cy="113"/>
            </a:xfrm>
            <a:custGeom>
              <a:avLst/>
              <a:gdLst>
                <a:gd name="T0" fmla="*/ 0 w 102"/>
                <a:gd name="T1" fmla="*/ 113 h 113"/>
                <a:gd name="T2" fmla="*/ 33 w 102"/>
                <a:gd name="T3" fmla="*/ 54 h 113"/>
                <a:gd name="T4" fmla="*/ 3 w 102"/>
                <a:gd name="T5" fmla="*/ 0 h 113"/>
                <a:gd name="T6" fmla="*/ 33 w 102"/>
                <a:gd name="T7" fmla="*/ 0 h 113"/>
                <a:gd name="T8" fmla="*/ 51 w 102"/>
                <a:gd name="T9" fmla="*/ 33 h 113"/>
                <a:gd name="T10" fmla="*/ 70 w 102"/>
                <a:gd name="T11" fmla="*/ 0 h 113"/>
                <a:gd name="T12" fmla="*/ 99 w 102"/>
                <a:gd name="T13" fmla="*/ 0 h 113"/>
                <a:gd name="T14" fmla="*/ 69 w 102"/>
                <a:gd name="T15" fmla="*/ 54 h 113"/>
                <a:gd name="T16" fmla="*/ 102 w 102"/>
                <a:gd name="T17" fmla="*/ 113 h 113"/>
                <a:gd name="T18" fmla="*/ 72 w 102"/>
                <a:gd name="T19" fmla="*/ 113 h 113"/>
                <a:gd name="T20" fmla="*/ 51 w 102"/>
                <a:gd name="T21" fmla="*/ 75 h 113"/>
                <a:gd name="T22" fmla="*/ 30 w 102"/>
                <a:gd name="T23" fmla="*/ 113 h 113"/>
                <a:gd name="T24" fmla="*/ 0 w 102"/>
                <a:gd name="T25" fmla="*/ 113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3"/>
                <a:gd name="T41" fmla="*/ 102 w 102"/>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3">
                  <a:moveTo>
                    <a:pt x="0" y="113"/>
                  </a:moveTo>
                  <a:lnTo>
                    <a:pt x="33" y="54"/>
                  </a:lnTo>
                  <a:lnTo>
                    <a:pt x="3" y="0"/>
                  </a:lnTo>
                  <a:lnTo>
                    <a:pt x="33" y="0"/>
                  </a:lnTo>
                  <a:lnTo>
                    <a:pt x="51" y="33"/>
                  </a:lnTo>
                  <a:lnTo>
                    <a:pt x="70" y="0"/>
                  </a:lnTo>
                  <a:lnTo>
                    <a:pt x="99" y="0"/>
                  </a:lnTo>
                  <a:lnTo>
                    <a:pt x="69" y="54"/>
                  </a:lnTo>
                  <a:lnTo>
                    <a:pt x="102" y="113"/>
                  </a:lnTo>
                  <a:lnTo>
                    <a:pt x="72" y="113"/>
                  </a:lnTo>
                  <a:lnTo>
                    <a:pt x="51" y="75"/>
                  </a:lnTo>
                  <a:lnTo>
                    <a:pt x="30" y="113"/>
                  </a:lnTo>
                  <a:lnTo>
                    <a:pt x="0" y="113"/>
                  </a:lnTo>
                  <a:close/>
                </a:path>
              </a:pathLst>
            </a:custGeom>
            <a:solidFill>
              <a:schemeClr val="hlink"/>
            </a:solidFill>
            <a:ln w="0">
              <a:solidFill>
                <a:schemeClr val="hlink"/>
              </a:solidFill>
              <a:round/>
              <a:headEnd/>
              <a:tailEnd/>
            </a:ln>
            <a:effectLst/>
            <a:extLs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a:lstStyle/>
            <a:p>
              <a:pPr algn="ctr" eaLnBrk="0" hangingPunct="0">
                <a:defRPr/>
              </a:pPr>
              <a:endParaRPr lang="en-US">
                <a:latin typeface="Arial" pitchFamily="34" charset="0"/>
              </a:endParaRPr>
            </a:p>
          </p:txBody>
        </p:sp>
      </p:grpSp>
      <p:grpSp>
        <p:nvGrpSpPr>
          <p:cNvPr id="19501" name="Group 80"/>
          <p:cNvGrpSpPr>
            <a:grpSpLocks/>
          </p:cNvGrpSpPr>
          <p:nvPr/>
        </p:nvGrpSpPr>
        <p:grpSpPr bwMode="auto">
          <a:xfrm>
            <a:off x="2771775" y="762000"/>
            <a:ext cx="698500" cy="698500"/>
            <a:chOff x="3349" y="3250"/>
            <a:chExt cx="380" cy="380"/>
          </a:xfrm>
        </p:grpSpPr>
        <p:sp>
          <p:nvSpPr>
            <p:cNvPr id="662609" name="Freeform 81"/>
            <p:cNvSpPr>
              <a:spLocks/>
            </p:cNvSpPr>
            <p:nvPr/>
          </p:nvSpPr>
          <p:spPr bwMode="gray">
            <a:xfrm>
              <a:off x="3349" y="3250"/>
              <a:ext cx="380" cy="190"/>
            </a:xfrm>
            <a:custGeom>
              <a:avLst/>
              <a:gdLst>
                <a:gd name="T0" fmla="*/ 204 w 409"/>
                <a:gd name="T1" fmla="*/ 0 h 207"/>
                <a:gd name="T2" fmla="*/ 246 w 409"/>
                <a:gd name="T3" fmla="*/ 5 h 207"/>
                <a:gd name="T4" fmla="*/ 285 w 409"/>
                <a:gd name="T5" fmla="*/ 17 h 207"/>
                <a:gd name="T6" fmla="*/ 319 w 409"/>
                <a:gd name="T7" fmla="*/ 36 h 207"/>
                <a:gd name="T8" fmla="*/ 349 w 409"/>
                <a:gd name="T9" fmla="*/ 60 h 207"/>
                <a:gd name="T10" fmla="*/ 375 w 409"/>
                <a:gd name="T11" fmla="*/ 92 h 207"/>
                <a:gd name="T12" fmla="*/ 393 w 409"/>
                <a:gd name="T13" fmla="*/ 126 h 207"/>
                <a:gd name="T14" fmla="*/ 405 w 409"/>
                <a:gd name="T15" fmla="*/ 164 h 207"/>
                <a:gd name="T16" fmla="*/ 409 w 409"/>
                <a:gd name="T17" fmla="*/ 206 h 207"/>
                <a:gd name="T18" fmla="*/ 409 w 409"/>
                <a:gd name="T19" fmla="*/ 207 h 207"/>
                <a:gd name="T20" fmla="*/ 409 w 409"/>
                <a:gd name="T21" fmla="*/ 207 h 207"/>
                <a:gd name="T22" fmla="*/ 358 w 409"/>
                <a:gd name="T23" fmla="*/ 207 h 207"/>
                <a:gd name="T24" fmla="*/ 270 w 409"/>
                <a:gd name="T25" fmla="*/ 69 h 207"/>
                <a:gd name="T26" fmla="*/ 270 w 409"/>
                <a:gd name="T27" fmla="*/ 108 h 207"/>
                <a:gd name="T28" fmla="*/ 204 w 409"/>
                <a:gd name="T29" fmla="*/ 108 h 207"/>
                <a:gd name="T30" fmla="*/ 204 w 409"/>
                <a:gd name="T31" fmla="*/ 42 h 207"/>
                <a:gd name="T32" fmla="*/ 168 w 409"/>
                <a:gd name="T33" fmla="*/ 47 h 207"/>
                <a:gd name="T34" fmla="*/ 133 w 409"/>
                <a:gd name="T35" fmla="*/ 59 h 207"/>
                <a:gd name="T36" fmla="*/ 102 w 409"/>
                <a:gd name="T37" fmla="*/ 78 h 207"/>
                <a:gd name="T38" fmla="*/ 78 w 409"/>
                <a:gd name="T39" fmla="*/ 104 h 207"/>
                <a:gd name="T40" fmla="*/ 58 w 409"/>
                <a:gd name="T41" fmla="*/ 134 h 207"/>
                <a:gd name="T42" fmla="*/ 46 w 409"/>
                <a:gd name="T43" fmla="*/ 168 h 207"/>
                <a:gd name="T44" fmla="*/ 42 w 409"/>
                <a:gd name="T45" fmla="*/ 206 h 207"/>
                <a:gd name="T46" fmla="*/ 42 w 409"/>
                <a:gd name="T47" fmla="*/ 207 h 207"/>
                <a:gd name="T48" fmla="*/ 42 w 409"/>
                <a:gd name="T49" fmla="*/ 207 h 207"/>
                <a:gd name="T50" fmla="*/ 0 w 409"/>
                <a:gd name="T51" fmla="*/ 207 h 207"/>
                <a:gd name="T52" fmla="*/ 0 w 409"/>
                <a:gd name="T53" fmla="*/ 207 h 207"/>
                <a:gd name="T54" fmla="*/ 0 w 409"/>
                <a:gd name="T55" fmla="*/ 206 h 207"/>
                <a:gd name="T56" fmla="*/ 3 w 409"/>
                <a:gd name="T57" fmla="*/ 164 h 207"/>
                <a:gd name="T58" fmla="*/ 15 w 409"/>
                <a:gd name="T59" fmla="*/ 126 h 207"/>
                <a:gd name="T60" fmla="*/ 34 w 409"/>
                <a:gd name="T61" fmla="*/ 92 h 207"/>
                <a:gd name="T62" fmla="*/ 60 w 409"/>
                <a:gd name="T63" fmla="*/ 60 h 207"/>
                <a:gd name="T64" fmla="*/ 90 w 409"/>
                <a:gd name="T65" fmla="*/ 36 h 207"/>
                <a:gd name="T66" fmla="*/ 124 w 409"/>
                <a:gd name="T67" fmla="*/ 17 h 207"/>
                <a:gd name="T68" fmla="*/ 163 w 409"/>
                <a:gd name="T69" fmla="*/ 5 h 207"/>
                <a:gd name="T70" fmla="*/ 204 w 409"/>
                <a:gd name="T71" fmla="*/ 0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9"/>
                <a:gd name="T109" fmla="*/ 0 h 207"/>
                <a:gd name="T110" fmla="*/ 409 w 409"/>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9" h="207">
                  <a:moveTo>
                    <a:pt x="204" y="0"/>
                  </a:moveTo>
                  <a:lnTo>
                    <a:pt x="246" y="5"/>
                  </a:lnTo>
                  <a:lnTo>
                    <a:pt x="285" y="17"/>
                  </a:lnTo>
                  <a:lnTo>
                    <a:pt x="319" y="36"/>
                  </a:lnTo>
                  <a:lnTo>
                    <a:pt x="349" y="60"/>
                  </a:lnTo>
                  <a:lnTo>
                    <a:pt x="375" y="92"/>
                  </a:lnTo>
                  <a:lnTo>
                    <a:pt x="393" y="126"/>
                  </a:lnTo>
                  <a:lnTo>
                    <a:pt x="405" y="164"/>
                  </a:lnTo>
                  <a:lnTo>
                    <a:pt x="409" y="206"/>
                  </a:lnTo>
                  <a:lnTo>
                    <a:pt x="409" y="207"/>
                  </a:lnTo>
                  <a:lnTo>
                    <a:pt x="358" y="207"/>
                  </a:lnTo>
                  <a:lnTo>
                    <a:pt x="270" y="69"/>
                  </a:lnTo>
                  <a:lnTo>
                    <a:pt x="270" y="108"/>
                  </a:lnTo>
                  <a:lnTo>
                    <a:pt x="204" y="108"/>
                  </a:lnTo>
                  <a:lnTo>
                    <a:pt x="204" y="42"/>
                  </a:lnTo>
                  <a:lnTo>
                    <a:pt x="168" y="47"/>
                  </a:lnTo>
                  <a:lnTo>
                    <a:pt x="133" y="59"/>
                  </a:lnTo>
                  <a:lnTo>
                    <a:pt x="102" y="78"/>
                  </a:lnTo>
                  <a:lnTo>
                    <a:pt x="78" y="104"/>
                  </a:lnTo>
                  <a:lnTo>
                    <a:pt x="58" y="134"/>
                  </a:lnTo>
                  <a:lnTo>
                    <a:pt x="46" y="168"/>
                  </a:lnTo>
                  <a:lnTo>
                    <a:pt x="42" y="206"/>
                  </a:lnTo>
                  <a:lnTo>
                    <a:pt x="42" y="207"/>
                  </a:lnTo>
                  <a:lnTo>
                    <a:pt x="0" y="207"/>
                  </a:lnTo>
                  <a:lnTo>
                    <a:pt x="0" y="206"/>
                  </a:lnTo>
                  <a:lnTo>
                    <a:pt x="3" y="164"/>
                  </a:lnTo>
                  <a:lnTo>
                    <a:pt x="15" y="126"/>
                  </a:lnTo>
                  <a:lnTo>
                    <a:pt x="34" y="92"/>
                  </a:lnTo>
                  <a:lnTo>
                    <a:pt x="60" y="60"/>
                  </a:lnTo>
                  <a:lnTo>
                    <a:pt x="90" y="36"/>
                  </a:lnTo>
                  <a:lnTo>
                    <a:pt x="124" y="17"/>
                  </a:lnTo>
                  <a:lnTo>
                    <a:pt x="163" y="5"/>
                  </a:lnTo>
                  <a:lnTo>
                    <a:pt x="204" y="0"/>
                  </a:lnTo>
                  <a:close/>
                </a:path>
              </a:pathLst>
            </a:custGeom>
            <a:solidFill>
              <a:schemeClr val="folHlink"/>
            </a:solidFill>
            <a:ln w="0">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a:lstStyle/>
            <a:p>
              <a:pPr algn="ctr" eaLnBrk="0" hangingPunct="0"/>
              <a:endParaRPr lang="en-US">
                <a:solidFill>
                  <a:srgbClr val="963D00"/>
                </a:solidFill>
                <a:cs typeface="Arial" charset="0"/>
              </a:endParaRPr>
            </a:p>
          </p:txBody>
        </p:sp>
        <p:sp>
          <p:nvSpPr>
            <p:cNvPr id="662610" name="Freeform 82"/>
            <p:cNvSpPr>
              <a:spLocks/>
            </p:cNvSpPr>
            <p:nvPr/>
          </p:nvSpPr>
          <p:spPr bwMode="gray">
            <a:xfrm>
              <a:off x="3396" y="3313"/>
              <a:ext cx="143" cy="254"/>
            </a:xfrm>
            <a:custGeom>
              <a:avLst/>
              <a:gdLst>
                <a:gd name="T0" fmla="*/ 88 w 153"/>
                <a:gd name="T1" fmla="*/ 276 h 276"/>
                <a:gd name="T2" fmla="*/ 88 w 153"/>
                <a:gd name="T3" fmla="*/ 237 h 276"/>
                <a:gd name="T4" fmla="*/ 153 w 153"/>
                <a:gd name="T5" fmla="*/ 237 h 276"/>
                <a:gd name="T6" fmla="*/ 153 w 153"/>
                <a:gd name="T7" fmla="*/ 39 h 276"/>
                <a:gd name="T8" fmla="*/ 88 w 153"/>
                <a:gd name="T9" fmla="*/ 39 h 276"/>
                <a:gd name="T10" fmla="*/ 88 w 153"/>
                <a:gd name="T11" fmla="*/ 0 h 276"/>
                <a:gd name="T12" fmla="*/ 0 w 153"/>
                <a:gd name="T13" fmla="*/ 138 h 276"/>
                <a:gd name="T14" fmla="*/ 88 w 153"/>
                <a:gd name="T15" fmla="*/ 276 h 276"/>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276"/>
                <a:gd name="T26" fmla="*/ 153 w 153"/>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276">
                  <a:moveTo>
                    <a:pt x="88" y="276"/>
                  </a:moveTo>
                  <a:lnTo>
                    <a:pt x="88" y="237"/>
                  </a:lnTo>
                  <a:lnTo>
                    <a:pt x="153" y="237"/>
                  </a:lnTo>
                  <a:lnTo>
                    <a:pt x="153" y="39"/>
                  </a:lnTo>
                  <a:lnTo>
                    <a:pt x="88" y="39"/>
                  </a:lnTo>
                  <a:lnTo>
                    <a:pt x="88" y="0"/>
                  </a:lnTo>
                  <a:lnTo>
                    <a:pt x="0" y="138"/>
                  </a:lnTo>
                  <a:lnTo>
                    <a:pt x="88" y="276"/>
                  </a:lnTo>
                  <a:close/>
                </a:path>
              </a:pathLst>
            </a:custGeom>
            <a:solidFill>
              <a:schemeClr val="folHlink"/>
            </a:solidFill>
            <a:ln w="0">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a:lstStyle/>
            <a:p>
              <a:pPr algn="ctr" eaLnBrk="0" hangingPunct="0"/>
              <a:endParaRPr lang="en-US">
                <a:solidFill>
                  <a:srgbClr val="963D00"/>
                </a:solidFill>
                <a:cs typeface="Arial" charset="0"/>
              </a:endParaRPr>
            </a:p>
          </p:txBody>
        </p:sp>
        <p:sp>
          <p:nvSpPr>
            <p:cNvPr id="662611" name="Freeform 83"/>
            <p:cNvSpPr>
              <a:spLocks/>
            </p:cNvSpPr>
            <p:nvPr/>
          </p:nvSpPr>
          <p:spPr bwMode="gray">
            <a:xfrm>
              <a:off x="3349" y="3440"/>
              <a:ext cx="380" cy="190"/>
            </a:xfrm>
            <a:custGeom>
              <a:avLst/>
              <a:gdLst>
                <a:gd name="T0" fmla="*/ 204 w 409"/>
                <a:gd name="T1" fmla="*/ 207 h 207"/>
                <a:gd name="T2" fmla="*/ 246 w 409"/>
                <a:gd name="T3" fmla="*/ 203 h 207"/>
                <a:gd name="T4" fmla="*/ 285 w 409"/>
                <a:gd name="T5" fmla="*/ 191 h 207"/>
                <a:gd name="T6" fmla="*/ 319 w 409"/>
                <a:gd name="T7" fmla="*/ 173 h 207"/>
                <a:gd name="T8" fmla="*/ 349 w 409"/>
                <a:gd name="T9" fmla="*/ 147 h 207"/>
                <a:gd name="T10" fmla="*/ 375 w 409"/>
                <a:gd name="T11" fmla="*/ 117 h 207"/>
                <a:gd name="T12" fmla="*/ 393 w 409"/>
                <a:gd name="T13" fmla="*/ 83 h 207"/>
                <a:gd name="T14" fmla="*/ 405 w 409"/>
                <a:gd name="T15" fmla="*/ 44 h 207"/>
                <a:gd name="T16" fmla="*/ 409 w 409"/>
                <a:gd name="T17" fmla="*/ 2 h 207"/>
                <a:gd name="T18" fmla="*/ 409 w 409"/>
                <a:gd name="T19" fmla="*/ 2 h 207"/>
                <a:gd name="T20" fmla="*/ 409 w 409"/>
                <a:gd name="T21" fmla="*/ 0 h 207"/>
                <a:gd name="T22" fmla="*/ 358 w 409"/>
                <a:gd name="T23" fmla="*/ 0 h 207"/>
                <a:gd name="T24" fmla="*/ 270 w 409"/>
                <a:gd name="T25" fmla="*/ 138 h 207"/>
                <a:gd name="T26" fmla="*/ 270 w 409"/>
                <a:gd name="T27" fmla="*/ 99 h 207"/>
                <a:gd name="T28" fmla="*/ 204 w 409"/>
                <a:gd name="T29" fmla="*/ 99 h 207"/>
                <a:gd name="T30" fmla="*/ 204 w 409"/>
                <a:gd name="T31" fmla="*/ 165 h 207"/>
                <a:gd name="T32" fmla="*/ 168 w 409"/>
                <a:gd name="T33" fmla="*/ 161 h 207"/>
                <a:gd name="T34" fmla="*/ 133 w 409"/>
                <a:gd name="T35" fmla="*/ 149 h 207"/>
                <a:gd name="T36" fmla="*/ 102 w 409"/>
                <a:gd name="T37" fmla="*/ 129 h 207"/>
                <a:gd name="T38" fmla="*/ 78 w 409"/>
                <a:gd name="T39" fmla="*/ 104 h 207"/>
                <a:gd name="T40" fmla="*/ 58 w 409"/>
                <a:gd name="T41" fmla="*/ 74 h 207"/>
                <a:gd name="T42" fmla="*/ 46 w 409"/>
                <a:gd name="T43" fmla="*/ 39 h 207"/>
                <a:gd name="T44" fmla="*/ 42 w 409"/>
                <a:gd name="T45" fmla="*/ 2 h 207"/>
                <a:gd name="T46" fmla="*/ 42 w 409"/>
                <a:gd name="T47" fmla="*/ 2 h 207"/>
                <a:gd name="T48" fmla="*/ 42 w 409"/>
                <a:gd name="T49" fmla="*/ 0 h 207"/>
                <a:gd name="T50" fmla="*/ 0 w 409"/>
                <a:gd name="T51" fmla="*/ 0 h 207"/>
                <a:gd name="T52" fmla="*/ 0 w 409"/>
                <a:gd name="T53" fmla="*/ 2 h 207"/>
                <a:gd name="T54" fmla="*/ 0 w 409"/>
                <a:gd name="T55" fmla="*/ 2 h 207"/>
                <a:gd name="T56" fmla="*/ 3 w 409"/>
                <a:gd name="T57" fmla="*/ 44 h 207"/>
                <a:gd name="T58" fmla="*/ 15 w 409"/>
                <a:gd name="T59" fmla="*/ 83 h 207"/>
                <a:gd name="T60" fmla="*/ 34 w 409"/>
                <a:gd name="T61" fmla="*/ 117 h 207"/>
                <a:gd name="T62" fmla="*/ 60 w 409"/>
                <a:gd name="T63" fmla="*/ 147 h 207"/>
                <a:gd name="T64" fmla="*/ 90 w 409"/>
                <a:gd name="T65" fmla="*/ 173 h 207"/>
                <a:gd name="T66" fmla="*/ 124 w 409"/>
                <a:gd name="T67" fmla="*/ 191 h 207"/>
                <a:gd name="T68" fmla="*/ 163 w 409"/>
                <a:gd name="T69" fmla="*/ 203 h 207"/>
                <a:gd name="T70" fmla="*/ 204 w 409"/>
                <a:gd name="T71" fmla="*/ 207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9"/>
                <a:gd name="T109" fmla="*/ 0 h 207"/>
                <a:gd name="T110" fmla="*/ 409 w 409"/>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9" h="207">
                  <a:moveTo>
                    <a:pt x="204" y="207"/>
                  </a:moveTo>
                  <a:lnTo>
                    <a:pt x="246" y="203"/>
                  </a:lnTo>
                  <a:lnTo>
                    <a:pt x="285" y="191"/>
                  </a:lnTo>
                  <a:lnTo>
                    <a:pt x="319" y="173"/>
                  </a:lnTo>
                  <a:lnTo>
                    <a:pt x="349" y="147"/>
                  </a:lnTo>
                  <a:lnTo>
                    <a:pt x="375" y="117"/>
                  </a:lnTo>
                  <a:lnTo>
                    <a:pt x="393" y="83"/>
                  </a:lnTo>
                  <a:lnTo>
                    <a:pt x="405" y="44"/>
                  </a:lnTo>
                  <a:lnTo>
                    <a:pt x="409" y="2"/>
                  </a:lnTo>
                  <a:lnTo>
                    <a:pt x="409" y="0"/>
                  </a:lnTo>
                  <a:lnTo>
                    <a:pt x="358" y="0"/>
                  </a:lnTo>
                  <a:lnTo>
                    <a:pt x="270" y="138"/>
                  </a:lnTo>
                  <a:lnTo>
                    <a:pt x="270" y="99"/>
                  </a:lnTo>
                  <a:lnTo>
                    <a:pt x="204" y="99"/>
                  </a:lnTo>
                  <a:lnTo>
                    <a:pt x="204" y="165"/>
                  </a:lnTo>
                  <a:lnTo>
                    <a:pt x="168" y="161"/>
                  </a:lnTo>
                  <a:lnTo>
                    <a:pt x="133" y="149"/>
                  </a:lnTo>
                  <a:lnTo>
                    <a:pt x="102" y="129"/>
                  </a:lnTo>
                  <a:lnTo>
                    <a:pt x="78" y="104"/>
                  </a:lnTo>
                  <a:lnTo>
                    <a:pt x="58" y="74"/>
                  </a:lnTo>
                  <a:lnTo>
                    <a:pt x="46" y="39"/>
                  </a:lnTo>
                  <a:lnTo>
                    <a:pt x="42" y="2"/>
                  </a:lnTo>
                  <a:lnTo>
                    <a:pt x="42" y="0"/>
                  </a:lnTo>
                  <a:lnTo>
                    <a:pt x="0" y="0"/>
                  </a:lnTo>
                  <a:lnTo>
                    <a:pt x="0" y="2"/>
                  </a:lnTo>
                  <a:lnTo>
                    <a:pt x="3" y="44"/>
                  </a:lnTo>
                  <a:lnTo>
                    <a:pt x="15" y="83"/>
                  </a:lnTo>
                  <a:lnTo>
                    <a:pt x="34" y="117"/>
                  </a:lnTo>
                  <a:lnTo>
                    <a:pt x="60" y="147"/>
                  </a:lnTo>
                  <a:lnTo>
                    <a:pt x="90" y="173"/>
                  </a:lnTo>
                  <a:lnTo>
                    <a:pt x="124" y="191"/>
                  </a:lnTo>
                  <a:lnTo>
                    <a:pt x="163" y="203"/>
                  </a:lnTo>
                  <a:lnTo>
                    <a:pt x="204" y="207"/>
                  </a:lnTo>
                  <a:close/>
                </a:path>
              </a:pathLst>
            </a:custGeom>
            <a:solidFill>
              <a:schemeClr val="folHlink"/>
            </a:solidFill>
            <a:ln w="0">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a:lstStyle/>
            <a:p>
              <a:pPr algn="ctr" eaLnBrk="0" hangingPunct="0"/>
              <a:endParaRPr lang="en-US">
                <a:solidFill>
                  <a:srgbClr val="963D00"/>
                </a:solidFill>
                <a:cs typeface="Arial" charset="0"/>
              </a:endParaRPr>
            </a:p>
          </p:txBody>
        </p:sp>
      </p:grpSp>
      <p:sp>
        <p:nvSpPr>
          <p:cNvPr id="49" name="AutoShape 51"/>
          <p:cNvSpPr>
            <a:spLocks noChangeArrowheads="1"/>
          </p:cNvSpPr>
          <p:nvPr/>
        </p:nvSpPr>
        <p:spPr bwMode="gray">
          <a:xfrm>
            <a:off x="1219200" y="4353718"/>
            <a:ext cx="7658100" cy="2123282"/>
          </a:xfrm>
          <a:prstGeom prst="roundRect">
            <a:avLst>
              <a:gd name="adj" fmla="val 9481"/>
            </a:avLst>
          </a:prstGeom>
          <a:solidFill>
            <a:srgbClr val="FFFF99"/>
          </a:solidFill>
          <a:ln w="34925">
            <a:solidFill>
              <a:schemeClr val="tx2">
                <a:lumMod val="60000"/>
                <a:lumOff val="40000"/>
              </a:schemeClr>
            </a:solidFill>
            <a:round/>
            <a:headEnd/>
            <a:tailEnd/>
          </a:ln>
          <a:effectLst/>
          <a:extLst/>
        </p:spPr>
        <p:txBody>
          <a:bodyPr wrap="none" anchor="ctr"/>
          <a:lstStyle/>
          <a:p>
            <a:endParaRPr lang="en-US"/>
          </a:p>
        </p:txBody>
      </p:sp>
      <p:grpSp>
        <p:nvGrpSpPr>
          <p:cNvPr id="50" name="Group 52"/>
          <p:cNvGrpSpPr>
            <a:grpSpLocks/>
          </p:cNvGrpSpPr>
          <p:nvPr/>
        </p:nvGrpSpPr>
        <p:grpSpPr bwMode="auto">
          <a:xfrm>
            <a:off x="1852612" y="3852803"/>
            <a:ext cx="6569634" cy="715872"/>
            <a:chOff x="624" y="672"/>
            <a:chExt cx="1773" cy="240"/>
          </a:xfrm>
        </p:grpSpPr>
        <p:sp>
          <p:nvSpPr>
            <p:cNvPr id="51" name="AutoShape 53"/>
            <p:cNvSpPr>
              <a:spLocks noChangeArrowheads="1"/>
            </p:cNvSpPr>
            <p:nvPr/>
          </p:nvSpPr>
          <p:spPr bwMode="gray">
            <a:xfrm>
              <a:off x="624" y="672"/>
              <a:ext cx="1773" cy="240"/>
            </a:xfrm>
            <a:prstGeom prst="roundRect">
              <a:avLst>
                <a:gd name="adj" fmla="val 27917"/>
              </a:avLst>
            </a:prstGeom>
            <a:solidFill>
              <a:srgbClr val="FF7C8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a:p>
          </p:txBody>
        </p:sp>
        <p:sp>
          <p:nvSpPr>
            <p:cNvPr id="52" name="AutoShape 54"/>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pPr algn="ctr"/>
              <a:endParaRPr lang="en-US"/>
            </a:p>
          </p:txBody>
        </p:sp>
      </p:grpSp>
      <p:sp>
        <p:nvSpPr>
          <p:cNvPr id="53" name="Rectangle 73"/>
          <p:cNvSpPr>
            <a:spLocks noChangeArrowheads="1"/>
          </p:cNvSpPr>
          <p:nvPr/>
        </p:nvSpPr>
        <p:spPr bwMode="white">
          <a:xfrm>
            <a:off x="1976436" y="3824079"/>
            <a:ext cx="60626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200" b="1" i="1" dirty="0" err="1">
                <a:solidFill>
                  <a:schemeClr val="tx2">
                    <a:lumMod val="75000"/>
                  </a:schemeClr>
                </a:solidFill>
              </a:rPr>
              <a:t>Bốn</a:t>
            </a:r>
            <a:r>
              <a:rPr lang="en-US" sz="2200" b="1" i="1" dirty="0">
                <a:solidFill>
                  <a:schemeClr val="tx2">
                    <a:lumMod val="75000"/>
                  </a:schemeClr>
                </a:solidFill>
              </a:rPr>
              <a:t>: </a:t>
            </a:r>
            <a:r>
              <a:rPr lang="en-US" sz="2200" b="1" dirty="0" err="1">
                <a:solidFill>
                  <a:schemeClr val="tx2">
                    <a:lumMod val="75000"/>
                  </a:schemeClr>
                </a:solidFill>
              </a:rPr>
              <a:t>cần</a:t>
            </a:r>
            <a:r>
              <a:rPr lang="en-US" sz="2200" b="1" dirty="0">
                <a:solidFill>
                  <a:schemeClr val="tx2">
                    <a:lumMod val="75000"/>
                  </a:schemeClr>
                </a:solidFill>
              </a:rPr>
              <a:t> </a:t>
            </a:r>
            <a:r>
              <a:rPr lang="en-US" sz="2200" b="1" dirty="0" err="1">
                <a:solidFill>
                  <a:schemeClr val="tx2">
                    <a:lumMod val="75000"/>
                  </a:schemeClr>
                </a:solidFill>
              </a:rPr>
              <a:t>đề</a:t>
            </a:r>
            <a:r>
              <a:rPr lang="en-US" sz="2200" b="1" dirty="0">
                <a:solidFill>
                  <a:schemeClr val="tx2">
                    <a:lumMod val="75000"/>
                  </a:schemeClr>
                </a:solidFill>
              </a:rPr>
              <a:t> </a:t>
            </a:r>
            <a:r>
              <a:rPr lang="en-US" sz="2200" b="1" dirty="0" err="1">
                <a:solidFill>
                  <a:schemeClr val="tx2">
                    <a:lumMod val="75000"/>
                  </a:schemeClr>
                </a:solidFill>
              </a:rPr>
              <a:t>phòng</a:t>
            </a:r>
            <a:r>
              <a:rPr lang="en-US" sz="2200" b="1" dirty="0">
                <a:solidFill>
                  <a:schemeClr val="tx2">
                    <a:lumMod val="75000"/>
                  </a:schemeClr>
                </a:solidFill>
              </a:rPr>
              <a:t> </a:t>
            </a:r>
            <a:r>
              <a:rPr lang="en-US" sz="2200" b="1" dirty="0" err="1">
                <a:solidFill>
                  <a:schemeClr val="tx2">
                    <a:lumMod val="75000"/>
                  </a:schemeClr>
                </a:solidFill>
              </a:rPr>
              <a:t>các</a:t>
            </a:r>
            <a:r>
              <a:rPr lang="en-US" sz="2200" b="1" dirty="0">
                <a:solidFill>
                  <a:schemeClr val="tx2">
                    <a:lumMod val="75000"/>
                  </a:schemeClr>
                </a:solidFill>
              </a:rPr>
              <a:t> </a:t>
            </a:r>
            <a:r>
              <a:rPr lang="en-US" sz="2200" b="1" dirty="0" err="1">
                <a:solidFill>
                  <a:schemeClr val="tx2">
                    <a:lumMod val="75000"/>
                  </a:schemeClr>
                </a:solidFill>
              </a:rPr>
              <a:t>biểu</a:t>
            </a:r>
            <a:r>
              <a:rPr lang="en-US" sz="2200" b="1" dirty="0">
                <a:solidFill>
                  <a:schemeClr val="tx2">
                    <a:lumMod val="75000"/>
                  </a:schemeClr>
                </a:solidFill>
              </a:rPr>
              <a:t> </a:t>
            </a:r>
            <a:r>
              <a:rPr lang="en-US" sz="2200" b="1" dirty="0" err="1">
                <a:solidFill>
                  <a:schemeClr val="tx2">
                    <a:lumMod val="75000"/>
                  </a:schemeClr>
                </a:solidFill>
              </a:rPr>
              <a:t>hiện</a:t>
            </a:r>
            <a:r>
              <a:rPr lang="en-US" sz="2200" b="1" dirty="0">
                <a:solidFill>
                  <a:schemeClr val="tx2">
                    <a:lumMod val="75000"/>
                  </a:schemeClr>
                </a:solidFill>
              </a:rPr>
              <a:t>: </a:t>
            </a:r>
            <a:r>
              <a:rPr lang="en-US" sz="2200" b="1" dirty="0" err="1">
                <a:solidFill>
                  <a:schemeClr val="tx2">
                    <a:lumMod val="75000"/>
                  </a:schemeClr>
                </a:solidFill>
              </a:rPr>
              <a:t>độc</a:t>
            </a:r>
            <a:r>
              <a:rPr lang="en-US" sz="2200" b="1" dirty="0">
                <a:solidFill>
                  <a:schemeClr val="tx2">
                    <a:lumMod val="75000"/>
                  </a:schemeClr>
                </a:solidFill>
              </a:rPr>
              <a:t> </a:t>
            </a:r>
            <a:r>
              <a:rPr lang="en-US" sz="2200" b="1" dirty="0" err="1">
                <a:solidFill>
                  <a:schemeClr val="tx2">
                    <a:lumMod val="75000"/>
                  </a:schemeClr>
                </a:solidFill>
              </a:rPr>
              <a:t>đoán</a:t>
            </a:r>
            <a:r>
              <a:rPr lang="en-US" sz="2200" b="1" dirty="0">
                <a:solidFill>
                  <a:schemeClr val="tx2">
                    <a:lumMod val="75000"/>
                  </a:schemeClr>
                </a:solidFill>
              </a:rPr>
              <a:t> </a:t>
            </a:r>
            <a:r>
              <a:rPr lang="en-US" sz="2200" b="1" dirty="0" err="1">
                <a:solidFill>
                  <a:schemeClr val="tx2">
                    <a:lumMod val="75000"/>
                  </a:schemeClr>
                </a:solidFill>
              </a:rPr>
              <a:t>chuyên</a:t>
            </a:r>
            <a:r>
              <a:rPr lang="en-US" sz="2200" b="1" dirty="0">
                <a:solidFill>
                  <a:schemeClr val="tx2">
                    <a:lumMod val="75000"/>
                  </a:schemeClr>
                </a:solidFill>
              </a:rPr>
              <a:t> </a:t>
            </a:r>
            <a:r>
              <a:rPr lang="en-US" sz="2200" b="1" dirty="0" err="1">
                <a:solidFill>
                  <a:schemeClr val="tx2">
                    <a:lumMod val="75000"/>
                  </a:schemeClr>
                </a:solidFill>
              </a:rPr>
              <a:t>quyền</a:t>
            </a:r>
            <a:r>
              <a:rPr lang="en-US" sz="2200" b="1" dirty="0">
                <a:solidFill>
                  <a:schemeClr val="tx2">
                    <a:lumMod val="75000"/>
                  </a:schemeClr>
                </a:solidFill>
              </a:rPr>
              <a:t>, </a:t>
            </a:r>
            <a:r>
              <a:rPr lang="en-US" sz="2200" b="1" dirty="0" err="1">
                <a:solidFill>
                  <a:schemeClr val="tx2">
                    <a:lumMod val="75000"/>
                  </a:schemeClr>
                </a:solidFill>
              </a:rPr>
              <a:t>hách</a:t>
            </a:r>
            <a:r>
              <a:rPr lang="en-US" sz="2200" b="1" dirty="0">
                <a:solidFill>
                  <a:schemeClr val="tx2">
                    <a:lumMod val="75000"/>
                  </a:schemeClr>
                </a:solidFill>
              </a:rPr>
              <a:t> </a:t>
            </a:r>
            <a:r>
              <a:rPr lang="en-US" sz="2200" b="1" dirty="0" err="1" smtClean="0">
                <a:solidFill>
                  <a:schemeClr val="tx2">
                    <a:lumMod val="75000"/>
                  </a:schemeClr>
                </a:solidFill>
              </a:rPr>
              <a:t>dịch</a:t>
            </a:r>
            <a:r>
              <a:rPr lang="en-US" sz="2200" b="1" dirty="0">
                <a:solidFill>
                  <a:schemeClr val="tx2">
                    <a:lumMod val="75000"/>
                  </a:schemeClr>
                </a:solidFill>
              </a:rPr>
              <a:t>.</a:t>
            </a:r>
          </a:p>
        </p:txBody>
      </p:sp>
      <p:sp>
        <p:nvSpPr>
          <p:cNvPr id="54" name="Rectangle 75"/>
          <p:cNvSpPr>
            <a:spLocks noChangeArrowheads="1"/>
          </p:cNvSpPr>
          <p:nvPr/>
        </p:nvSpPr>
        <p:spPr bwMode="black">
          <a:xfrm>
            <a:off x="1291430" y="4572000"/>
            <a:ext cx="7585869" cy="183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ts val="200"/>
              </a:spcBef>
              <a:spcAft>
                <a:spcPts val="200"/>
              </a:spcAft>
            </a:pPr>
            <a:r>
              <a:rPr lang="en-US" sz="2000" b="1" dirty="0" smtClean="0"/>
              <a:t>- </a:t>
            </a:r>
            <a:r>
              <a:rPr lang="en-US" sz="2000" b="1" dirty="0" err="1">
                <a:solidFill>
                  <a:srgbClr val="000099"/>
                </a:solidFill>
              </a:rPr>
              <a:t>T</a:t>
            </a:r>
            <a:r>
              <a:rPr lang="en-US" sz="2000" b="1" dirty="0" err="1" smtClean="0">
                <a:solidFill>
                  <a:srgbClr val="000099"/>
                </a:solidFill>
              </a:rPr>
              <a:t>rù</a:t>
            </a:r>
            <a:r>
              <a:rPr lang="en-US" sz="2000" b="1" dirty="0" smtClean="0">
                <a:solidFill>
                  <a:srgbClr val="000099"/>
                </a:solidFill>
              </a:rPr>
              <a:t> </a:t>
            </a:r>
            <a:r>
              <a:rPr lang="en-US" sz="2000" b="1" dirty="0" err="1">
                <a:solidFill>
                  <a:srgbClr val="000099"/>
                </a:solidFill>
              </a:rPr>
              <a:t>dập</a:t>
            </a:r>
            <a:r>
              <a:rPr lang="en-US" sz="2000" b="1" dirty="0">
                <a:solidFill>
                  <a:srgbClr val="000099"/>
                </a:solidFill>
              </a:rPr>
              <a:t> ý </a:t>
            </a:r>
            <a:r>
              <a:rPr lang="en-US" sz="2000" b="1" dirty="0" err="1">
                <a:solidFill>
                  <a:srgbClr val="000099"/>
                </a:solidFill>
              </a:rPr>
              <a:t>kiến</a:t>
            </a:r>
            <a:r>
              <a:rPr lang="en-US" sz="2000" b="1" dirty="0">
                <a:solidFill>
                  <a:srgbClr val="000099"/>
                </a:solidFill>
              </a:rPr>
              <a:t> </a:t>
            </a:r>
            <a:r>
              <a:rPr lang="en-US" sz="2000" b="1" dirty="0" err="1">
                <a:solidFill>
                  <a:srgbClr val="000099"/>
                </a:solidFill>
              </a:rPr>
              <a:t>của</a:t>
            </a:r>
            <a:r>
              <a:rPr lang="en-US" sz="2000" b="1" dirty="0">
                <a:solidFill>
                  <a:srgbClr val="000099"/>
                </a:solidFill>
              </a:rPr>
              <a:t> </a:t>
            </a:r>
            <a:r>
              <a:rPr lang="en-US" sz="2000" b="1" dirty="0" err="1">
                <a:solidFill>
                  <a:srgbClr val="000099"/>
                </a:solidFill>
              </a:rPr>
              <a:t>người</a:t>
            </a:r>
            <a:r>
              <a:rPr lang="en-US" sz="2000" b="1" dirty="0">
                <a:solidFill>
                  <a:srgbClr val="000099"/>
                </a:solidFill>
              </a:rPr>
              <a:t> </a:t>
            </a:r>
            <a:r>
              <a:rPr lang="en-US" sz="2000" b="1" dirty="0" err="1">
                <a:solidFill>
                  <a:srgbClr val="000099"/>
                </a:solidFill>
              </a:rPr>
              <a:t>khác</a:t>
            </a:r>
            <a:r>
              <a:rPr lang="en-US" sz="2000" b="1" dirty="0" smtClean="0">
                <a:solidFill>
                  <a:srgbClr val="000099"/>
                </a:solidFill>
              </a:rPr>
              <a:t>, </a:t>
            </a:r>
            <a:r>
              <a:rPr lang="en-US" sz="2000" b="1" dirty="0" err="1">
                <a:solidFill>
                  <a:srgbClr val="000099"/>
                </a:solidFill>
              </a:rPr>
              <a:t>coi</a:t>
            </a:r>
            <a:r>
              <a:rPr lang="en-US" sz="2000" b="1" dirty="0">
                <a:solidFill>
                  <a:srgbClr val="000099"/>
                </a:solidFill>
              </a:rPr>
              <a:t> </a:t>
            </a:r>
            <a:r>
              <a:rPr lang="en-US" sz="2000" b="1" dirty="0" err="1">
                <a:solidFill>
                  <a:srgbClr val="000099"/>
                </a:solidFill>
              </a:rPr>
              <a:t>thường</a:t>
            </a:r>
            <a:r>
              <a:rPr lang="en-US" sz="2000" b="1" dirty="0">
                <a:solidFill>
                  <a:srgbClr val="000099"/>
                </a:solidFill>
              </a:rPr>
              <a:t> </a:t>
            </a:r>
            <a:r>
              <a:rPr lang="en-US" sz="2000" b="1" dirty="0" err="1">
                <a:solidFill>
                  <a:srgbClr val="000099"/>
                </a:solidFill>
              </a:rPr>
              <a:t>tập</a:t>
            </a:r>
            <a:r>
              <a:rPr lang="en-US" sz="2000" b="1" dirty="0">
                <a:solidFill>
                  <a:srgbClr val="000099"/>
                </a:solidFill>
              </a:rPr>
              <a:t> </a:t>
            </a:r>
            <a:r>
              <a:rPr lang="en-US" sz="2000" b="1" dirty="0" err="1">
                <a:solidFill>
                  <a:srgbClr val="000099"/>
                </a:solidFill>
              </a:rPr>
              <a:t>thể</a:t>
            </a:r>
            <a:r>
              <a:rPr lang="en-US" sz="2000" b="1" dirty="0">
                <a:solidFill>
                  <a:srgbClr val="000099"/>
                </a:solidFill>
              </a:rPr>
              <a:t>; </a:t>
            </a:r>
            <a:r>
              <a:rPr lang="en-US" sz="2000" b="1" dirty="0" smtClean="0">
                <a:solidFill>
                  <a:srgbClr val="000099"/>
                </a:solidFill>
              </a:rPr>
              <a:t>hay </a:t>
            </a:r>
            <a:r>
              <a:rPr lang="en-US" sz="2000" b="1" dirty="0" err="1" smtClean="0">
                <a:solidFill>
                  <a:srgbClr val="000099"/>
                </a:solidFill>
              </a:rPr>
              <a:t>ngược</a:t>
            </a:r>
            <a:r>
              <a:rPr lang="en-US" sz="2000" b="1" dirty="0" smtClean="0">
                <a:solidFill>
                  <a:srgbClr val="000099"/>
                </a:solidFill>
              </a:rPr>
              <a:t> </a:t>
            </a:r>
            <a:r>
              <a:rPr lang="en-US" sz="2000" b="1" dirty="0" err="1">
                <a:solidFill>
                  <a:srgbClr val="000099"/>
                </a:solidFill>
              </a:rPr>
              <a:t>lại</a:t>
            </a:r>
            <a:r>
              <a:rPr lang="en-US" sz="2000" b="1" dirty="0">
                <a:solidFill>
                  <a:srgbClr val="000099"/>
                </a:solidFill>
              </a:rPr>
              <a:t>, </a:t>
            </a:r>
            <a:r>
              <a:rPr lang="en-US" sz="2000" b="1" dirty="0" err="1">
                <a:solidFill>
                  <a:srgbClr val="000099"/>
                </a:solidFill>
              </a:rPr>
              <a:t>dựa</a:t>
            </a:r>
            <a:r>
              <a:rPr lang="en-US" sz="2000" b="1" dirty="0">
                <a:solidFill>
                  <a:srgbClr val="000099"/>
                </a:solidFill>
              </a:rPr>
              <a:t> </a:t>
            </a:r>
            <a:r>
              <a:rPr lang="en-US" sz="2000" b="1" dirty="0" err="1">
                <a:solidFill>
                  <a:srgbClr val="000099"/>
                </a:solidFill>
              </a:rPr>
              <a:t>dẫm</a:t>
            </a:r>
            <a:r>
              <a:rPr lang="en-US" sz="2000" b="1" dirty="0">
                <a:solidFill>
                  <a:srgbClr val="000099"/>
                </a:solidFill>
              </a:rPr>
              <a:t>, ỷ </a:t>
            </a:r>
            <a:r>
              <a:rPr lang="en-US" sz="2000" b="1" dirty="0" err="1">
                <a:solidFill>
                  <a:srgbClr val="000099"/>
                </a:solidFill>
              </a:rPr>
              <a:t>lại</a:t>
            </a:r>
            <a:r>
              <a:rPr lang="en-US" sz="2000" b="1" dirty="0">
                <a:solidFill>
                  <a:srgbClr val="000099"/>
                </a:solidFill>
              </a:rPr>
              <a:t> </a:t>
            </a:r>
            <a:r>
              <a:rPr lang="en-US" sz="2000" b="1" dirty="0" err="1">
                <a:solidFill>
                  <a:srgbClr val="000099"/>
                </a:solidFill>
              </a:rPr>
              <a:t>vào</a:t>
            </a:r>
            <a:r>
              <a:rPr lang="en-US" sz="2000" b="1" dirty="0">
                <a:solidFill>
                  <a:srgbClr val="000099"/>
                </a:solidFill>
              </a:rPr>
              <a:t> </a:t>
            </a:r>
            <a:r>
              <a:rPr lang="en-US" sz="2000" b="1" dirty="0" err="1">
                <a:solidFill>
                  <a:srgbClr val="000099"/>
                </a:solidFill>
              </a:rPr>
              <a:t>tập</a:t>
            </a:r>
            <a:r>
              <a:rPr lang="en-US" sz="2000" b="1" dirty="0">
                <a:solidFill>
                  <a:srgbClr val="000099"/>
                </a:solidFill>
              </a:rPr>
              <a:t> </a:t>
            </a:r>
            <a:r>
              <a:rPr lang="en-US" sz="2000" b="1" dirty="0" err="1">
                <a:solidFill>
                  <a:srgbClr val="000099"/>
                </a:solidFill>
              </a:rPr>
              <a:t>thể</a:t>
            </a:r>
            <a:r>
              <a:rPr lang="en-US" sz="2000" b="1" dirty="0">
                <a:solidFill>
                  <a:srgbClr val="000099"/>
                </a:solidFill>
              </a:rPr>
              <a:t>, </a:t>
            </a:r>
            <a:r>
              <a:rPr lang="en-US" sz="2000" b="1" dirty="0" err="1">
                <a:solidFill>
                  <a:srgbClr val="000099"/>
                </a:solidFill>
              </a:rPr>
              <a:t>không</a:t>
            </a:r>
            <a:r>
              <a:rPr lang="en-US" sz="2000" b="1" dirty="0">
                <a:solidFill>
                  <a:srgbClr val="000099"/>
                </a:solidFill>
              </a:rPr>
              <a:t> </a:t>
            </a:r>
            <a:r>
              <a:rPr lang="en-US" sz="2000" b="1" dirty="0" err="1">
                <a:solidFill>
                  <a:srgbClr val="000099"/>
                </a:solidFill>
              </a:rPr>
              <a:t>dám</a:t>
            </a:r>
            <a:r>
              <a:rPr lang="en-US" sz="2000" b="1" dirty="0">
                <a:solidFill>
                  <a:srgbClr val="000099"/>
                </a:solidFill>
              </a:rPr>
              <a:t> </a:t>
            </a:r>
            <a:r>
              <a:rPr lang="en-US" sz="2000" b="1" dirty="0" err="1">
                <a:solidFill>
                  <a:srgbClr val="000099"/>
                </a:solidFill>
              </a:rPr>
              <a:t>quyết</a:t>
            </a:r>
            <a:r>
              <a:rPr lang="en-US" sz="2000" b="1" dirty="0">
                <a:solidFill>
                  <a:srgbClr val="000099"/>
                </a:solidFill>
              </a:rPr>
              <a:t> </a:t>
            </a:r>
            <a:r>
              <a:rPr lang="en-US" sz="2000" b="1" dirty="0" err="1">
                <a:solidFill>
                  <a:srgbClr val="000099"/>
                </a:solidFill>
              </a:rPr>
              <a:t>đoán</a:t>
            </a:r>
            <a:r>
              <a:rPr lang="en-US" sz="2000" b="1" dirty="0">
                <a:solidFill>
                  <a:srgbClr val="000099"/>
                </a:solidFill>
              </a:rPr>
              <a:t>, </a:t>
            </a:r>
            <a:r>
              <a:rPr lang="en-US" sz="2000" b="1" dirty="0" err="1">
                <a:solidFill>
                  <a:srgbClr val="000099"/>
                </a:solidFill>
              </a:rPr>
              <a:t>không</a:t>
            </a:r>
            <a:r>
              <a:rPr lang="en-US" sz="2000" b="1" dirty="0">
                <a:solidFill>
                  <a:srgbClr val="000099"/>
                </a:solidFill>
              </a:rPr>
              <a:t> </a:t>
            </a:r>
            <a:r>
              <a:rPr lang="en-US" sz="2000" b="1" dirty="0" err="1">
                <a:solidFill>
                  <a:srgbClr val="000099"/>
                </a:solidFill>
              </a:rPr>
              <a:t>nêu</a:t>
            </a:r>
            <a:r>
              <a:rPr lang="en-US" sz="2000" b="1" dirty="0">
                <a:solidFill>
                  <a:srgbClr val="000099"/>
                </a:solidFill>
              </a:rPr>
              <a:t> </a:t>
            </a:r>
            <a:r>
              <a:rPr lang="en-US" sz="2000" b="1" dirty="0" err="1">
                <a:solidFill>
                  <a:srgbClr val="000099"/>
                </a:solidFill>
              </a:rPr>
              <a:t>cao</a:t>
            </a:r>
            <a:r>
              <a:rPr lang="en-US" sz="2000" b="1" dirty="0">
                <a:solidFill>
                  <a:srgbClr val="000099"/>
                </a:solidFill>
              </a:rPr>
              <a:t> </a:t>
            </a:r>
            <a:r>
              <a:rPr lang="en-US" sz="2000" b="1" dirty="0" err="1">
                <a:solidFill>
                  <a:srgbClr val="000099"/>
                </a:solidFill>
              </a:rPr>
              <a:t>tinh</a:t>
            </a:r>
            <a:r>
              <a:rPr lang="en-US" sz="2000" b="1" dirty="0">
                <a:solidFill>
                  <a:srgbClr val="000099"/>
                </a:solidFill>
              </a:rPr>
              <a:t> </a:t>
            </a:r>
            <a:r>
              <a:rPr lang="en-US" sz="2000" b="1" dirty="0" err="1">
                <a:solidFill>
                  <a:srgbClr val="000099"/>
                </a:solidFill>
              </a:rPr>
              <a:t>thần</a:t>
            </a:r>
            <a:r>
              <a:rPr lang="en-US" sz="2000" b="1" dirty="0">
                <a:solidFill>
                  <a:srgbClr val="000099"/>
                </a:solidFill>
              </a:rPr>
              <a:t> </a:t>
            </a:r>
            <a:r>
              <a:rPr lang="en-US" sz="2000" b="1" dirty="0" err="1">
                <a:solidFill>
                  <a:srgbClr val="000099"/>
                </a:solidFill>
              </a:rPr>
              <a:t>trách</a:t>
            </a:r>
            <a:r>
              <a:rPr lang="en-US" sz="2000" b="1" dirty="0">
                <a:solidFill>
                  <a:srgbClr val="000099"/>
                </a:solidFill>
              </a:rPr>
              <a:t> </a:t>
            </a:r>
            <a:r>
              <a:rPr lang="en-US" sz="2000" b="1" dirty="0" err="1">
                <a:solidFill>
                  <a:srgbClr val="000099"/>
                </a:solidFill>
              </a:rPr>
              <a:t>nhiệm</a:t>
            </a:r>
            <a:r>
              <a:rPr lang="en-US" sz="2000" b="1" dirty="0">
                <a:solidFill>
                  <a:srgbClr val="000099"/>
                </a:solidFill>
              </a:rPr>
              <a:t> </a:t>
            </a:r>
            <a:r>
              <a:rPr lang="en-US" sz="2000" b="1" dirty="0" err="1">
                <a:solidFill>
                  <a:srgbClr val="000099"/>
                </a:solidFill>
              </a:rPr>
              <a:t>cá</a:t>
            </a:r>
            <a:r>
              <a:rPr lang="en-US" sz="2000" b="1" dirty="0">
                <a:solidFill>
                  <a:srgbClr val="000099"/>
                </a:solidFill>
              </a:rPr>
              <a:t> </a:t>
            </a:r>
            <a:r>
              <a:rPr lang="en-US" sz="2000" b="1" dirty="0" err="1">
                <a:solidFill>
                  <a:srgbClr val="000099"/>
                </a:solidFill>
              </a:rPr>
              <a:t>nhân</a:t>
            </a:r>
            <a:r>
              <a:rPr lang="en-US" sz="2000" b="1" dirty="0">
                <a:solidFill>
                  <a:srgbClr val="000099"/>
                </a:solidFill>
              </a:rPr>
              <a:t>. </a:t>
            </a:r>
            <a:endParaRPr lang="en-US" sz="2000" b="1" dirty="0" smtClean="0">
              <a:solidFill>
                <a:srgbClr val="000099"/>
              </a:solidFill>
            </a:endParaRPr>
          </a:p>
          <a:p>
            <a:pPr>
              <a:lnSpc>
                <a:spcPct val="110000"/>
              </a:lnSpc>
              <a:spcBef>
                <a:spcPts val="200"/>
              </a:spcBef>
              <a:spcAft>
                <a:spcPts val="200"/>
              </a:spcAft>
            </a:pPr>
            <a:r>
              <a:rPr lang="en-US" sz="2000" b="1" dirty="0" smtClean="0"/>
              <a:t>- </a:t>
            </a:r>
            <a:r>
              <a:rPr lang="en-US" sz="2000" b="1" dirty="0" err="1" smtClean="0"/>
              <a:t>Bên</a:t>
            </a:r>
            <a:r>
              <a:rPr lang="en-US" sz="2000" b="1" dirty="0" smtClean="0"/>
              <a:t> </a:t>
            </a:r>
            <a:r>
              <a:rPr lang="en-US" sz="2000" b="1" dirty="0" err="1"/>
              <a:t>cạnh</a:t>
            </a:r>
            <a:r>
              <a:rPr lang="en-US" sz="2000" b="1" dirty="0"/>
              <a:t> </a:t>
            </a:r>
            <a:r>
              <a:rPr lang="en-US" sz="2000" b="1" dirty="0" err="1"/>
              <a:t>đó</a:t>
            </a:r>
            <a:r>
              <a:rPr lang="en-US" sz="2000" b="1" dirty="0"/>
              <a:t>, </a:t>
            </a:r>
            <a:r>
              <a:rPr lang="en-US" sz="2000" b="1" dirty="0" err="1"/>
              <a:t>cũng</a:t>
            </a:r>
            <a:r>
              <a:rPr lang="en-US" sz="2000" b="1" dirty="0"/>
              <a:t> </a:t>
            </a:r>
            <a:r>
              <a:rPr lang="en-US" sz="2000" b="1" dirty="0" err="1"/>
              <a:t>không</a:t>
            </a:r>
            <a:r>
              <a:rPr lang="en-US" sz="2000" b="1" dirty="0"/>
              <a:t> </a:t>
            </a:r>
            <a:r>
              <a:rPr lang="en-US" sz="2000" b="1" dirty="0" err="1"/>
              <a:t>được</a:t>
            </a:r>
            <a:r>
              <a:rPr lang="en-US" sz="2000" b="1" dirty="0"/>
              <a:t> </a:t>
            </a:r>
            <a:r>
              <a:rPr lang="en-US" sz="2000" b="1" dirty="0" err="1"/>
              <a:t>quá</a:t>
            </a:r>
            <a:r>
              <a:rPr lang="en-US" sz="2000" b="1" dirty="0"/>
              <a:t> </a:t>
            </a:r>
            <a:r>
              <a:rPr lang="en-US" sz="2000" b="1" dirty="0" err="1"/>
              <a:t>nhấn</a:t>
            </a:r>
            <a:r>
              <a:rPr lang="en-US" sz="2000" b="1" dirty="0"/>
              <a:t> </a:t>
            </a:r>
            <a:r>
              <a:rPr lang="en-US" sz="2000" b="1" dirty="0" err="1"/>
              <a:t>mạnh</a:t>
            </a:r>
            <a:r>
              <a:rPr lang="en-US" sz="2000" b="1" dirty="0"/>
              <a:t> </a:t>
            </a:r>
            <a:r>
              <a:rPr lang="en-US" sz="2000" b="1" dirty="0" err="1"/>
              <a:t>dân</a:t>
            </a:r>
            <a:r>
              <a:rPr lang="en-US" sz="2000" b="1" dirty="0"/>
              <a:t> </a:t>
            </a:r>
            <a:r>
              <a:rPr lang="en-US" sz="2000" b="1" dirty="0" err="1"/>
              <a:t>chủ</a:t>
            </a:r>
            <a:r>
              <a:rPr lang="en-US" sz="2000" b="1" dirty="0"/>
              <a:t>, </a:t>
            </a:r>
            <a:r>
              <a:rPr lang="en-US" sz="2000" b="1" dirty="0" err="1"/>
              <a:t>sẽ</a:t>
            </a:r>
            <a:r>
              <a:rPr lang="en-US" sz="2000" b="1" dirty="0"/>
              <a:t> </a:t>
            </a:r>
            <a:r>
              <a:rPr lang="en-US" sz="2000" b="1" dirty="0" err="1"/>
              <a:t>dẫn</a:t>
            </a:r>
            <a:r>
              <a:rPr lang="en-US" sz="2000" b="1" dirty="0"/>
              <a:t> </a:t>
            </a:r>
            <a:r>
              <a:rPr lang="en-US" sz="2000" b="1" dirty="0" err="1"/>
              <a:t>đến</a:t>
            </a:r>
            <a:r>
              <a:rPr lang="en-US" sz="2000" b="1" dirty="0"/>
              <a:t> </a:t>
            </a:r>
            <a:r>
              <a:rPr lang="en-US" sz="2000" b="1" dirty="0" err="1"/>
              <a:t>dân</a:t>
            </a:r>
            <a:r>
              <a:rPr lang="en-US" sz="2000" b="1" dirty="0"/>
              <a:t> </a:t>
            </a:r>
            <a:r>
              <a:rPr lang="en-US" sz="2000" b="1" dirty="0" err="1"/>
              <a:t>chủ</a:t>
            </a:r>
            <a:r>
              <a:rPr lang="en-US" sz="2000" b="1" dirty="0"/>
              <a:t> </a:t>
            </a:r>
            <a:r>
              <a:rPr lang="en-US" sz="2000" b="1" dirty="0" err="1"/>
              <a:t>quá</a:t>
            </a:r>
            <a:r>
              <a:rPr lang="en-US" sz="2000" b="1" dirty="0"/>
              <a:t> </a:t>
            </a:r>
            <a:r>
              <a:rPr lang="en-US" sz="2000" b="1" dirty="0" err="1"/>
              <a:t>trớn</a:t>
            </a:r>
            <a:r>
              <a:rPr lang="en-US" sz="2000" b="1" dirty="0"/>
              <a:t>, </a:t>
            </a:r>
            <a:r>
              <a:rPr lang="en-US" sz="2000" b="1" dirty="0" err="1"/>
              <a:t>buông</a:t>
            </a:r>
            <a:r>
              <a:rPr lang="en-US" sz="2000" b="1" dirty="0"/>
              <a:t> </a:t>
            </a:r>
            <a:r>
              <a:rPr lang="en-US" sz="2000" b="1" dirty="0" err="1"/>
              <a:t>lỏng</a:t>
            </a:r>
            <a:r>
              <a:rPr lang="en-US" sz="2000" b="1" dirty="0"/>
              <a:t> </a:t>
            </a:r>
            <a:r>
              <a:rPr lang="en-US" sz="2000" b="1" dirty="0" err="1"/>
              <a:t>kỷ</a:t>
            </a:r>
            <a:r>
              <a:rPr lang="en-US" sz="2000" b="1" dirty="0"/>
              <a:t> </a:t>
            </a:r>
            <a:r>
              <a:rPr lang="en-US" sz="2000" b="1" dirty="0" err="1"/>
              <a:t>cương</a:t>
            </a:r>
            <a:r>
              <a:rPr lang="en-US" sz="2000" b="1" dirty="0"/>
              <a:t>, </a:t>
            </a:r>
            <a:r>
              <a:rPr lang="en-US" sz="2000" b="1" dirty="0" err="1"/>
              <a:t>kỷ</a:t>
            </a:r>
            <a:r>
              <a:rPr lang="en-US" sz="2000" b="1" dirty="0"/>
              <a:t> </a:t>
            </a:r>
            <a:r>
              <a:rPr lang="en-US" sz="2000" b="1" dirty="0" err="1"/>
              <a:t>luật</a:t>
            </a:r>
            <a:r>
              <a:rPr lang="en-US" sz="2000" b="1" dirty="0"/>
              <a:t>.</a:t>
            </a:r>
          </a:p>
        </p:txBody>
      </p:sp>
    </p:spTree>
    <p:extLst>
      <p:ext uri="{BB962C8B-B14F-4D97-AF65-F5344CB8AC3E}">
        <p14:creationId xmlns:p14="http://schemas.microsoft.com/office/powerpoint/2010/main" val="32485907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3429000" y="6613525"/>
            <a:ext cx="2133600" cy="244475"/>
          </a:xfrm>
        </p:spPr>
        <p:txBody>
          <a:bodyPr/>
          <a:lstStyle/>
          <a:p>
            <a:pPr algn="ctr"/>
            <a:fld id="{CB9D685E-D80A-4556-A107-AE2C5360FC8A}" type="slidenum">
              <a:rPr lang="en-US" sz="1800" smtClean="0"/>
              <a:pPr algn="ctr"/>
              <a:t>24</a:t>
            </a:fld>
            <a:endParaRPr lang="en-US" sz="1800" dirty="0"/>
          </a:p>
        </p:txBody>
      </p:sp>
      <p:pic>
        <p:nvPicPr>
          <p:cNvPr id="5" name="Picture 4" descr="vo_nguyen_gia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1534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5646003"/>
            <a:ext cx="8686800" cy="830997"/>
          </a:xfrm>
          <a:prstGeom prst="rect">
            <a:avLst/>
          </a:prstGeom>
          <a:noFill/>
        </p:spPr>
        <p:txBody>
          <a:bodyPr wrap="square" rtlCol="0">
            <a:spAutoFit/>
          </a:bodyPr>
          <a:lstStyle/>
          <a:p>
            <a:pPr algn="ctr"/>
            <a:r>
              <a:rPr lang="en-US" sz="2400" dirty="0" err="1" smtClean="0">
                <a:solidFill>
                  <a:srgbClr val="0000CC"/>
                </a:solidFill>
              </a:rPr>
              <a:t>Phong</a:t>
            </a:r>
            <a:r>
              <a:rPr lang="en-US" sz="2400" dirty="0" smtClean="0">
                <a:solidFill>
                  <a:srgbClr val="0000CC"/>
                </a:solidFill>
              </a:rPr>
              <a:t> </a:t>
            </a:r>
            <a:r>
              <a:rPr lang="en-US" sz="2400" dirty="0" err="1" smtClean="0">
                <a:solidFill>
                  <a:srgbClr val="0000CC"/>
                </a:solidFill>
              </a:rPr>
              <a:t>cách</a:t>
            </a:r>
            <a:r>
              <a:rPr lang="en-US" sz="2400" dirty="0" smtClean="0">
                <a:solidFill>
                  <a:srgbClr val="0000CC"/>
                </a:solidFill>
              </a:rPr>
              <a:t> </a:t>
            </a:r>
            <a:r>
              <a:rPr lang="en-US" sz="2400" dirty="0" err="1" smtClean="0">
                <a:solidFill>
                  <a:srgbClr val="0000CC"/>
                </a:solidFill>
              </a:rPr>
              <a:t>lãnh</a:t>
            </a:r>
            <a:r>
              <a:rPr lang="en-US" sz="2400" dirty="0" smtClean="0">
                <a:solidFill>
                  <a:srgbClr val="0000CC"/>
                </a:solidFill>
              </a:rPr>
              <a:t> </a:t>
            </a:r>
            <a:r>
              <a:rPr lang="en-US" sz="2400" dirty="0" err="1" smtClean="0">
                <a:solidFill>
                  <a:srgbClr val="0000CC"/>
                </a:solidFill>
              </a:rPr>
              <a:t>đạo</a:t>
            </a:r>
            <a:r>
              <a:rPr lang="en-US" sz="2400" dirty="0" smtClean="0">
                <a:solidFill>
                  <a:srgbClr val="0000CC"/>
                </a:solidFill>
              </a:rPr>
              <a:t> </a:t>
            </a:r>
            <a:r>
              <a:rPr lang="vi-VN" sz="2400" dirty="0" smtClean="0">
                <a:solidFill>
                  <a:srgbClr val="0000CC"/>
                </a:solidFill>
              </a:rPr>
              <a:t>theo nguyên tắc </a:t>
            </a:r>
            <a:r>
              <a:rPr lang="vi-VN" sz="2400" b="1" i="1" dirty="0" smtClean="0">
                <a:solidFill>
                  <a:srgbClr val="C00000"/>
                </a:solidFill>
              </a:rPr>
              <a:t>tập trung dân chủ, tập thể lãnh đạo, cá nhân phụ trách</a:t>
            </a:r>
            <a:r>
              <a:rPr lang="en-US" sz="2400" b="1" i="1" dirty="0" smtClean="0">
                <a:solidFill>
                  <a:srgbClr val="C00000"/>
                </a:solidFill>
              </a:rPr>
              <a:t> </a:t>
            </a:r>
            <a:r>
              <a:rPr lang="en-US" sz="2400" i="1" dirty="0" err="1" smtClean="0">
                <a:solidFill>
                  <a:srgbClr val="0000CC"/>
                </a:solidFill>
              </a:rPr>
              <a:t>của</a:t>
            </a:r>
            <a:r>
              <a:rPr lang="en-US" sz="2400" i="1" dirty="0" smtClean="0">
                <a:solidFill>
                  <a:srgbClr val="0000CC"/>
                </a:solidFill>
              </a:rPr>
              <a:t> </a:t>
            </a:r>
            <a:r>
              <a:rPr lang="en-US" sz="2400" i="1" dirty="0" err="1" smtClean="0">
                <a:solidFill>
                  <a:srgbClr val="0000CC"/>
                </a:solidFill>
              </a:rPr>
              <a:t>Chủ</a:t>
            </a:r>
            <a:r>
              <a:rPr lang="en-US" sz="2400" i="1" dirty="0" smtClean="0">
                <a:solidFill>
                  <a:srgbClr val="0000CC"/>
                </a:solidFill>
              </a:rPr>
              <a:t> </a:t>
            </a:r>
            <a:r>
              <a:rPr lang="en-US" sz="2400" i="1" dirty="0" err="1" smtClean="0">
                <a:solidFill>
                  <a:srgbClr val="0000CC"/>
                </a:solidFill>
              </a:rPr>
              <a:t>tịch</a:t>
            </a:r>
            <a:r>
              <a:rPr lang="en-US" sz="2400" i="1" dirty="0" smtClean="0">
                <a:solidFill>
                  <a:srgbClr val="0000CC"/>
                </a:solidFill>
              </a:rPr>
              <a:t> </a:t>
            </a:r>
            <a:r>
              <a:rPr lang="en-US" sz="2400" i="1" dirty="0" err="1" smtClean="0">
                <a:solidFill>
                  <a:srgbClr val="0000CC"/>
                </a:solidFill>
              </a:rPr>
              <a:t>Hồ</a:t>
            </a:r>
            <a:r>
              <a:rPr lang="en-US" sz="2400" i="1" dirty="0" smtClean="0">
                <a:solidFill>
                  <a:srgbClr val="0000CC"/>
                </a:solidFill>
              </a:rPr>
              <a:t> </a:t>
            </a:r>
            <a:r>
              <a:rPr lang="en-US" sz="2400" i="1" dirty="0" err="1" smtClean="0">
                <a:solidFill>
                  <a:srgbClr val="0000CC"/>
                </a:solidFill>
              </a:rPr>
              <a:t>Chí</a:t>
            </a:r>
            <a:r>
              <a:rPr lang="en-US" sz="2400" i="1" dirty="0" smtClean="0">
                <a:solidFill>
                  <a:srgbClr val="0000CC"/>
                </a:solidFill>
              </a:rPr>
              <a:t> Minh</a:t>
            </a:r>
            <a:r>
              <a:rPr lang="en-US" sz="2400" dirty="0" smtClean="0">
                <a:solidFill>
                  <a:srgbClr val="0000CC"/>
                </a:solidFill>
              </a:rPr>
              <a:t> </a:t>
            </a:r>
            <a:endParaRPr lang="vi-VN" sz="2400" dirty="0">
              <a:solidFill>
                <a:srgbClr val="0000CC"/>
              </a:solidFill>
            </a:endParaRPr>
          </a:p>
        </p:txBody>
      </p:sp>
    </p:spTree>
    <p:extLst>
      <p:ext uri="{BB962C8B-B14F-4D97-AF65-F5344CB8AC3E}">
        <p14:creationId xmlns:p14="http://schemas.microsoft.com/office/powerpoint/2010/main" val="3800616542"/>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85800"/>
          </a:xfrm>
        </p:spPr>
        <p:txBody>
          <a:bodyPr/>
          <a:lstStyle/>
          <a:p>
            <a:r>
              <a:rPr lang="en-US" sz="2800" dirty="0"/>
              <a:t>2. </a:t>
            </a:r>
            <a:r>
              <a:rPr lang="en-US" sz="2800" dirty="0" err="1"/>
              <a:t>Phong</a:t>
            </a:r>
            <a:r>
              <a:rPr lang="en-US" sz="2800" dirty="0"/>
              <a:t> </a:t>
            </a:r>
            <a:r>
              <a:rPr lang="en-US" sz="2800" dirty="0" err="1"/>
              <a:t>cách</a:t>
            </a:r>
            <a:r>
              <a:rPr lang="en-US" sz="2800" dirty="0"/>
              <a:t> </a:t>
            </a:r>
            <a:r>
              <a:rPr lang="en-US" sz="2800" dirty="0" err="1"/>
              <a:t>lãnh</a:t>
            </a:r>
            <a:r>
              <a:rPr lang="en-US" sz="2800" dirty="0"/>
              <a:t> </a:t>
            </a:r>
            <a:r>
              <a:rPr lang="en-US" sz="2800" dirty="0" err="1"/>
              <a:t>đạo</a:t>
            </a:r>
            <a:r>
              <a:rPr lang="en-US" sz="2800" dirty="0"/>
              <a:t> </a:t>
            </a:r>
            <a:r>
              <a:rPr lang="en-US" sz="2800" dirty="0" err="1"/>
              <a:t>sâu</a:t>
            </a:r>
            <a:r>
              <a:rPr lang="en-US" sz="2800" dirty="0"/>
              <a:t> </a:t>
            </a:r>
            <a:r>
              <a:rPr lang="en-US" sz="2800" dirty="0" err="1"/>
              <a:t>sát</a:t>
            </a:r>
            <a:r>
              <a:rPr lang="en-US" sz="2800" dirty="0"/>
              <a:t>.</a:t>
            </a:r>
          </a:p>
        </p:txBody>
      </p:sp>
      <p:sp>
        <p:nvSpPr>
          <p:cNvPr id="23555" name="AutoShape 3"/>
          <p:cNvSpPr>
            <a:spLocks noChangeArrowheads="1"/>
          </p:cNvSpPr>
          <p:nvPr/>
        </p:nvSpPr>
        <p:spPr bwMode="gray">
          <a:xfrm rot="-3154669">
            <a:off x="3050684" y="2292938"/>
            <a:ext cx="1028097" cy="491995"/>
          </a:xfrm>
          <a:prstGeom prst="rightArrow">
            <a:avLst>
              <a:gd name="adj1" fmla="val 49380"/>
              <a:gd name="adj2" fmla="val 68709"/>
            </a:avLst>
          </a:prstGeom>
          <a:gradFill rotWithShape="1">
            <a:gsLst>
              <a:gs pos="0">
                <a:srgbClr val="FFFFFF">
                  <a:alpha val="0"/>
                </a:srgbClr>
              </a:gs>
              <a:gs pos="100000">
                <a:srgbClr val="C0C0C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algn="ctr" eaLnBrk="0" hangingPunct="0"/>
            <a:endParaRPr lang="en-US">
              <a:cs typeface="Arial" charset="0"/>
            </a:endParaRPr>
          </a:p>
        </p:txBody>
      </p:sp>
      <p:sp>
        <p:nvSpPr>
          <p:cNvPr id="23556" name="AutoShape 4"/>
          <p:cNvSpPr>
            <a:spLocks noChangeArrowheads="1"/>
          </p:cNvSpPr>
          <p:nvPr/>
        </p:nvSpPr>
        <p:spPr bwMode="gray">
          <a:xfrm rot="3096833">
            <a:off x="4792751" y="2285854"/>
            <a:ext cx="936427" cy="509050"/>
          </a:xfrm>
          <a:prstGeom prst="rightArrow">
            <a:avLst>
              <a:gd name="adj1" fmla="val 49380"/>
              <a:gd name="adj2" fmla="val 60486"/>
            </a:avLst>
          </a:prstGeom>
          <a:gradFill rotWithShape="1">
            <a:gsLst>
              <a:gs pos="0">
                <a:srgbClr val="FFFFFF">
                  <a:alpha val="0"/>
                </a:srgbClr>
              </a:gs>
              <a:gs pos="100000">
                <a:srgbClr val="C0C0C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eaLnBrk="0" hangingPunct="0"/>
            <a:endParaRPr lang="en-US">
              <a:cs typeface="Arial" charset="0"/>
            </a:endParaRPr>
          </a:p>
        </p:txBody>
      </p:sp>
      <p:sp>
        <p:nvSpPr>
          <p:cNvPr id="23557" name="AutoShape 5"/>
          <p:cNvSpPr>
            <a:spLocks noChangeArrowheads="1"/>
          </p:cNvSpPr>
          <p:nvPr/>
        </p:nvSpPr>
        <p:spPr bwMode="gray">
          <a:xfrm rot="10800000">
            <a:off x="3886201" y="3221109"/>
            <a:ext cx="1319855" cy="541194"/>
          </a:xfrm>
          <a:prstGeom prst="rightArrow">
            <a:avLst>
              <a:gd name="adj1" fmla="val 49380"/>
              <a:gd name="adj2" fmla="val 66272"/>
            </a:avLst>
          </a:prstGeom>
          <a:gradFill rotWithShape="1">
            <a:gsLst>
              <a:gs pos="0">
                <a:srgbClr val="FFFFFF">
                  <a:alpha val="0"/>
                </a:srgbClr>
              </a:gs>
              <a:gs pos="100000">
                <a:srgbClr val="C0C0C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ctr" eaLnBrk="0" hangingPunct="0"/>
            <a:endParaRPr lang="en-US">
              <a:cs typeface="Arial" charset="0"/>
            </a:endParaRPr>
          </a:p>
        </p:txBody>
      </p:sp>
      <p:sp>
        <p:nvSpPr>
          <p:cNvPr id="23558" name="Rectangle 6"/>
          <p:cNvSpPr>
            <a:spLocks noChangeArrowheads="1"/>
          </p:cNvSpPr>
          <p:nvPr/>
        </p:nvSpPr>
        <p:spPr bwMode="auto">
          <a:xfrm>
            <a:off x="304800" y="1143000"/>
            <a:ext cx="342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buFont typeface="Wingdings" pitchFamily="2" charset="2"/>
              <a:buChar char="§"/>
            </a:pPr>
            <a:r>
              <a:rPr lang="en-US" sz="2000" b="1" i="1" dirty="0" smtClean="0">
                <a:solidFill>
                  <a:schemeClr val="tx2">
                    <a:lumMod val="60000"/>
                    <a:lumOff val="40000"/>
                  </a:schemeClr>
                </a:solidFill>
                <a:cs typeface="Arial" charset="0"/>
              </a:rPr>
              <a:t> </a:t>
            </a:r>
            <a:r>
              <a:rPr lang="en-US" sz="2000" b="1" i="1" dirty="0" err="1" smtClean="0">
                <a:solidFill>
                  <a:schemeClr val="tx2">
                    <a:lumMod val="60000"/>
                    <a:lumOff val="40000"/>
                  </a:schemeClr>
                </a:solidFill>
                <a:cs typeface="Arial" charset="0"/>
              </a:rPr>
              <a:t>L</a:t>
            </a:r>
            <a:r>
              <a:rPr lang="en-US" sz="2000" b="1" i="1" dirty="0" err="1" smtClean="0">
                <a:solidFill>
                  <a:schemeClr val="tx2">
                    <a:lumMod val="60000"/>
                    <a:lumOff val="40000"/>
                  </a:schemeClr>
                </a:solidFill>
              </a:rPr>
              <a:t>ãnh</a:t>
            </a:r>
            <a:r>
              <a:rPr lang="en-US" sz="2000" b="1" i="1" dirty="0" smtClean="0">
                <a:solidFill>
                  <a:schemeClr val="tx2">
                    <a:lumMod val="60000"/>
                    <a:lumOff val="40000"/>
                  </a:schemeClr>
                </a:solidFill>
              </a:rPr>
              <a:t> </a:t>
            </a:r>
            <a:r>
              <a:rPr lang="en-US" sz="2000" b="1" i="1" dirty="0" err="1">
                <a:solidFill>
                  <a:schemeClr val="tx2">
                    <a:lumMod val="60000"/>
                    <a:lumOff val="40000"/>
                  </a:schemeClr>
                </a:solidFill>
              </a:rPr>
              <a:t>đạo</a:t>
            </a:r>
            <a:r>
              <a:rPr lang="en-US" sz="2000" b="1" i="1" dirty="0">
                <a:solidFill>
                  <a:schemeClr val="tx2">
                    <a:lumMod val="60000"/>
                    <a:lumOff val="40000"/>
                  </a:schemeClr>
                </a:solidFill>
              </a:rPr>
              <a:t> </a:t>
            </a:r>
            <a:r>
              <a:rPr lang="en-US" sz="2000" b="1" i="1" dirty="0" err="1">
                <a:solidFill>
                  <a:schemeClr val="tx2">
                    <a:lumMod val="60000"/>
                    <a:lumOff val="40000"/>
                  </a:schemeClr>
                </a:solidFill>
              </a:rPr>
              <a:t>mà</a:t>
            </a:r>
            <a:r>
              <a:rPr lang="en-US" sz="2000" b="1" i="1" dirty="0">
                <a:solidFill>
                  <a:schemeClr val="tx2">
                    <a:lumMod val="60000"/>
                    <a:lumOff val="40000"/>
                  </a:schemeClr>
                </a:solidFill>
              </a:rPr>
              <a:t> </a:t>
            </a:r>
            <a:r>
              <a:rPr lang="en-US" sz="2000" b="1" i="1" dirty="0" err="1">
                <a:solidFill>
                  <a:schemeClr val="tx2">
                    <a:lumMod val="60000"/>
                    <a:lumOff val="40000"/>
                  </a:schemeClr>
                </a:solidFill>
              </a:rPr>
              <a:t>không</a:t>
            </a:r>
            <a:r>
              <a:rPr lang="en-US" sz="2000" b="1" i="1" dirty="0">
                <a:solidFill>
                  <a:schemeClr val="tx2">
                    <a:lumMod val="60000"/>
                    <a:lumOff val="40000"/>
                  </a:schemeClr>
                </a:solidFill>
              </a:rPr>
              <a:t> </a:t>
            </a:r>
            <a:r>
              <a:rPr lang="en-US" sz="2000" b="1" i="1" dirty="0" err="1">
                <a:solidFill>
                  <a:schemeClr val="tx2">
                    <a:lumMod val="60000"/>
                    <a:lumOff val="40000"/>
                  </a:schemeClr>
                </a:solidFill>
              </a:rPr>
              <a:t>kiểm</a:t>
            </a:r>
            <a:r>
              <a:rPr lang="en-US" sz="2000" b="1" i="1" dirty="0">
                <a:solidFill>
                  <a:schemeClr val="tx2">
                    <a:lumMod val="60000"/>
                    <a:lumOff val="40000"/>
                  </a:schemeClr>
                </a:solidFill>
              </a:rPr>
              <a:t> </a:t>
            </a:r>
            <a:r>
              <a:rPr lang="en-US" sz="2000" b="1" i="1" dirty="0" err="1">
                <a:solidFill>
                  <a:schemeClr val="tx2">
                    <a:lumMod val="60000"/>
                    <a:lumOff val="40000"/>
                  </a:schemeClr>
                </a:solidFill>
              </a:rPr>
              <a:t>tra</a:t>
            </a:r>
            <a:r>
              <a:rPr lang="en-US" sz="2000" b="1" i="1" dirty="0">
                <a:solidFill>
                  <a:schemeClr val="tx2">
                    <a:lumMod val="60000"/>
                    <a:lumOff val="40000"/>
                  </a:schemeClr>
                </a:solidFill>
              </a:rPr>
              <a:t>, </a:t>
            </a:r>
            <a:r>
              <a:rPr lang="en-US" sz="2000" b="1" i="1" dirty="0" err="1">
                <a:solidFill>
                  <a:schemeClr val="tx2">
                    <a:lumMod val="60000"/>
                    <a:lumOff val="40000"/>
                  </a:schemeClr>
                </a:solidFill>
              </a:rPr>
              <a:t>giám</a:t>
            </a:r>
            <a:r>
              <a:rPr lang="en-US" sz="2000" b="1" i="1" dirty="0">
                <a:solidFill>
                  <a:schemeClr val="tx2">
                    <a:lumMod val="60000"/>
                    <a:lumOff val="40000"/>
                  </a:schemeClr>
                </a:solidFill>
              </a:rPr>
              <a:t> </a:t>
            </a:r>
            <a:r>
              <a:rPr lang="en-US" sz="2000" b="1" i="1" dirty="0" err="1">
                <a:solidFill>
                  <a:schemeClr val="tx2">
                    <a:lumMod val="60000"/>
                    <a:lumOff val="40000"/>
                  </a:schemeClr>
                </a:solidFill>
              </a:rPr>
              <a:t>sát</a:t>
            </a:r>
            <a:r>
              <a:rPr lang="en-US" sz="2000" b="1" i="1" dirty="0">
                <a:solidFill>
                  <a:schemeClr val="tx2">
                    <a:lumMod val="60000"/>
                    <a:lumOff val="40000"/>
                  </a:schemeClr>
                </a:solidFill>
              </a:rPr>
              <a:t> </a:t>
            </a:r>
            <a:r>
              <a:rPr lang="en-US" sz="2000" b="1" i="1" dirty="0" err="1">
                <a:solidFill>
                  <a:schemeClr val="tx2">
                    <a:lumMod val="60000"/>
                    <a:lumOff val="40000"/>
                  </a:schemeClr>
                </a:solidFill>
              </a:rPr>
              <a:t>thì</a:t>
            </a:r>
            <a:r>
              <a:rPr lang="en-US" sz="2000" b="1" i="1" dirty="0">
                <a:solidFill>
                  <a:schemeClr val="tx2">
                    <a:lumMod val="60000"/>
                    <a:lumOff val="40000"/>
                  </a:schemeClr>
                </a:solidFill>
              </a:rPr>
              <a:t> </a:t>
            </a:r>
            <a:r>
              <a:rPr lang="en-US" sz="2000" b="1" i="1" dirty="0" err="1">
                <a:solidFill>
                  <a:schemeClr val="tx2">
                    <a:lumMod val="60000"/>
                    <a:lumOff val="40000"/>
                  </a:schemeClr>
                </a:solidFill>
              </a:rPr>
              <a:t>coi</a:t>
            </a:r>
            <a:r>
              <a:rPr lang="en-US" sz="2000" b="1" i="1" dirty="0">
                <a:solidFill>
                  <a:schemeClr val="tx2">
                    <a:lumMod val="60000"/>
                    <a:lumOff val="40000"/>
                  </a:schemeClr>
                </a:solidFill>
              </a:rPr>
              <a:t> </a:t>
            </a:r>
            <a:r>
              <a:rPr lang="en-US" sz="2000" b="1" i="1" dirty="0" err="1">
                <a:solidFill>
                  <a:schemeClr val="tx2">
                    <a:lumMod val="60000"/>
                    <a:lumOff val="40000"/>
                  </a:schemeClr>
                </a:solidFill>
              </a:rPr>
              <a:t>như</a:t>
            </a:r>
            <a:r>
              <a:rPr lang="en-US" sz="2000" b="1" i="1" dirty="0">
                <a:solidFill>
                  <a:schemeClr val="tx2">
                    <a:lumMod val="60000"/>
                    <a:lumOff val="40000"/>
                  </a:schemeClr>
                </a:solidFill>
              </a:rPr>
              <a:t> </a:t>
            </a:r>
            <a:r>
              <a:rPr lang="en-US" sz="2000" b="1" i="1" dirty="0" err="1">
                <a:solidFill>
                  <a:schemeClr val="tx2">
                    <a:lumMod val="60000"/>
                    <a:lumOff val="40000"/>
                  </a:schemeClr>
                </a:solidFill>
              </a:rPr>
              <a:t>không</a:t>
            </a:r>
            <a:r>
              <a:rPr lang="en-US" sz="2000" b="1" i="1" dirty="0">
                <a:solidFill>
                  <a:schemeClr val="tx2">
                    <a:lumMod val="60000"/>
                    <a:lumOff val="40000"/>
                  </a:schemeClr>
                </a:solidFill>
              </a:rPr>
              <a:t> </a:t>
            </a:r>
            <a:r>
              <a:rPr lang="en-US" sz="2000" b="1" i="1" dirty="0" err="1">
                <a:solidFill>
                  <a:schemeClr val="tx2">
                    <a:lumMod val="60000"/>
                    <a:lumOff val="40000"/>
                  </a:schemeClr>
                </a:solidFill>
              </a:rPr>
              <a:t>có</a:t>
            </a:r>
            <a:r>
              <a:rPr lang="en-US" sz="2000" b="1" i="1" dirty="0">
                <a:solidFill>
                  <a:schemeClr val="tx2">
                    <a:lumMod val="60000"/>
                    <a:lumOff val="40000"/>
                  </a:schemeClr>
                </a:solidFill>
              </a:rPr>
              <a:t> </a:t>
            </a:r>
            <a:r>
              <a:rPr lang="en-US" sz="2000" b="1" i="1" dirty="0" err="1">
                <a:solidFill>
                  <a:schemeClr val="tx2">
                    <a:lumMod val="60000"/>
                    <a:lumOff val="40000"/>
                  </a:schemeClr>
                </a:solidFill>
              </a:rPr>
              <a:t>lãnh</a:t>
            </a:r>
            <a:r>
              <a:rPr lang="en-US" sz="2000" b="1" i="1" dirty="0">
                <a:solidFill>
                  <a:schemeClr val="tx2">
                    <a:lumMod val="60000"/>
                    <a:lumOff val="40000"/>
                  </a:schemeClr>
                </a:solidFill>
              </a:rPr>
              <a:t> </a:t>
            </a:r>
            <a:r>
              <a:rPr lang="en-US" sz="2000" b="1" i="1" dirty="0" err="1">
                <a:solidFill>
                  <a:schemeClr val="tx2">
                    <a:lumMod val="60000"/>
                    <a:lumOff val="40000"/>
                  </a:schemeClr>
                </a:solidFill>
              </a:rPr>
              <a:t>đạo</a:t>
            </a:r>
            <a:endParaRPr lang="en-US" sz="2000" b="1" i="1" dirty="0">
              <a:solidFill>
                <a:schemeClr val="tx2">
                  <a:lumMod val="60000"/>
                  <a:lumOff val="40000"/>
                </a:schemeClr>
              </a:solidFill>
              <a:cs typeface="Arial" charset="0"/>
            </a:endParaRPr>
          </a:p>
        </p:txBody>
      </p:sp>
      <p:grpSp>
        <p:nvGrpSpPr>
          <p:cNvPr id="23559" name="Group 7"/>
          <p:cNvGrpSpPr>
            <a:grpSpLocks/>
          </p:cNvGrpSpPr>
          <p:nvPr/>
        </p:nvGrpSpPr>
        <p:grpSpPr bwMode="auto">
          <a:xfrm>
            <a:off x="3848100" y="990600"/>
            <a:ext cx="1289050" cy="1317625"/>
            <a:chOff x="1851" y="624"/>
            <a:chExt cx="812" cy="830"/>
          </a:xfrm>
        </p:grpSpPr>
        <p:sp>
          <p:nvSpPr>
            <p:cNvPr id="23560" name="Oval 8"/>
            <p:cNvSpPr>
              <a:spLocks noChangeArrowheads="1"/>
            </p:cNvSpPr>
            <p:nvPr/>
          </p:nvSpPr>
          <p:spPr bwMode="gray">
            <a:xfrm>
              <a:off x="1851" y="652"/>
              <a:ext cx="812" cy="802"/>
            </a:xfrm>
            <a:prstGeom prst="ellipse">
              <a:avLst/>
            </a:prstGeom>
            <a:solidFill>
              <a:schemeClr val="accent1"/>
            </a:solidFill>
            <a:ln w="63500" algn="ctr">
              <a:solidFill>
                <a:srgbClr val="DDDDDD">
                  <a:alpha val="70195"/>
                </a:srgbClr>
              </a:solidFill>
              <a:round/>
              <a:headEnd/>
              <a:tailEnd/>
            </a:ln>
          </p:spPr>
          <p:txBody>
            <a:bodyPr wrap="none" anchor="ctr"/>
            <a:lstStyle/>
            <a:p>
              <a:pPr algn="ctr" eaLnBrk="0" hangingPunct="0"/>
              <a:endParaRPr lang="en-US">
                <a:cs typeface="Arial" charset="0"/>
              </a:endParaRPr>
            </a:p>
          </p:txBody>
        </p:sp>
        <p:pic>
          <p:nvPicPr>
            <p:cNvPr id="23561" name="Picture 9"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920" y="624"/>
              <a:ext cx="670"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2" name="Rectangle 10"/>
          <p:cNvSpPr>
            <a:spLocks noChangeArrowheads="1"/>
          </p:cNvSpPr>
          <p:nvPr/>
        </p:nvSpPr>
        <p:spPr bwMode="gray">
          <a:xfrm>
            <a:off x="4293646" y="1371600"/>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2400" b="1" dirty="0" smtClean="0">
                <a:solidFill>
                  <a:srgbClr val="F8F8F8"/>
                </a:solidFill>
                <a:cs typeface="Arial" charset="0"/>
              </a:rPr>
              <a:t>A</a:t>
            </a:r>
            <a:endParaRPr lang="en-US" sz="2400" b="1" dirty="0">
              <a:solidFill>
                <a:srgbClr val="F8F8F8"/>
              </a:solidFill>
              <a:cs typeface="Arial" charset="0"/>
            </a:endParaRPr>
          </a:p>
        </p:txBody>
      </p:sp>
      <p:grpSp>
        <p:nvGrpSpPr>
          <p:cNvPr id="23563" name="Group 11"/>
          <p:cNvGrpSpPr>
            <a:grpSpLocks/>
          </p:cNvGrpSpPr>
          <p:nvPr/>
        </p:nvGrpSpPr>
        <p:grpSpPr bwMode="auto">
          <a:xfrm>
            <a:off x="5300663" y="2819400"/>
            <a:ext cx="1289050" cy="1317625"/>
            <a:chOff x="1851" y="624"/>
            <a:chExt cx="812" cy="830"/>
          </a:xfrm>
        </p:grpSpPr>
        <p:sp>
          <p:nvSpPr>
            <p:cNvPr id="23564" name="Oval 12"/>
            <p:cNvSpPr>
              <a:spLocks noChangeArrowheads="1"/>
            </p:cNvSpPr>
            <p:nvPr/>
          </p:nvSpPr>
          <p:spPr bwMode="gray">
            <a:xfrm>
              <a:off x="1851" y="652"/>
              <a:ext cx="812" cy="802"/>
            </a:xfrm>
            <a:prstGeom prst="ellipse">
              <a:avLst/>
            </a:prstGeom>
            <a:solidFill>
              <a:schemeClr val="accent2"/>
            </a:solidFill>
            <a:ln w="63500" algn="ctr">
              <a:solidFill>
                <a:srgbClr val="DDDDDD">
                  <a:alpha val="70195"/>
                </a:srgbClr>
              </a:solidFill>
              <a:round/>
              <a:headEnd/>
              <a:tailEnd/>
            </a:ln>
          </p:spPr>
          <p:txBody>
            <a:bodyPr wrap="none" anchor="ctr"/>
            <a:lstStyle/>
            <a:p>
              <a:pPr algn="ctr" eaLnBrk="0" hangingPunct="0"/>
              <a:endParaRPr lang="en-US">
                <a:cs typeface="Arial" charset="0"/>
              </a:endParaRPr>
            </a:p>
          </p:txBody>
        </p:sp>
        <p:pic>
          <p:nvPicPr>
            <p:cNvPr id="23565" name="Picture 13"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920" y="624"/>
              <a:ext cx="670"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6" name="Rectangle 14"/>
          <p:cNvSpPr>
            <a:spLocks noChangeArrowheads="1"/>
          </p:cNvSpPr>
          <p:nvPr/>
        </p:nvSpPr>
        <p:spPr bwMode="gray">
          <a:xfrm>
            <a:off x="5746208" y="3332163"/>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2400" b="1" dirty="0" smtClean="0">
                <a:solidFill>
                  <a:srgbClr val="F8F8F8"/>
                </a:solidFill>
                <a:cs typeface="Arial" charset="0"/>
              </a:rPr>
              <a:t>C</a:t>
            </a:r>
            <a:endParaRPr lang="en-US" sz="2400" b="1" dirty="0">
              <a:solidFill>
                <a:srgbClr val="F8F8F8"/>
              </a:solidFill>
              <a:cs typeface="Arial" charset="0"/>
            </a:endParaRPr>
          </a:p>
        </p:txBody>
      </p:sp>
      <p:grpSp>
        <p:nvGrpSpPr>
          <p:cNvPr id="23567" name="Group 15"/>
          <p:cNvGrpSpPr>
            <a:grpSpLocks/>
          </p:cNvGrpSpPr>
          <p:nvPr/>
        </p:nvGrpSpPr>
        <p:grpSpPr bwMode="auto">
          <a:xfrm>
            <a:off x="2438400" y="2819400"/>
            <a:ext cx="1289050" cy="1317625"/>
            <a:chOff x="1851" y="624"/>
            <a:chExt cx="812" cy="830"/>
          </a:xfrm>
        </p:grpSpPr>
        <p:sp>
          <p:nvSpPr>
            <p:cNvPr id="23568" name="Oval 16"/>
            <p:cNvSpPr>
              <a:spLocks noChangeArrowheads="1"/>
            </p:cNvSpPr>
            <p:nvPr/>
          </p:nvSpPr>
          <p:spPr bwMode="gray">
            <a:xfrm>
              <a:off x="1851" y="652"/>
              <a:ext cx="812" cy="802"/>
            </a:xfrm>
            <a:prstGeom prst="ellipse">
              <a:avLst/>
            </a:prstGeom>
            <a:solidFill>
              <a:schemeClr val="hlink"/>
            </a:solidFill>
            <a:ln w="63500" algn="ctr">
              <a:solidFill>
                <a:srgbClr val="DDDDDD">
                  <a:alpha val="70195"/>
                </a:srgbClr>
              </a:solidFill>
              <a:round/>
              <a:headEnd/>
              <a:tailEnd/>
            </a:ln>
          </p:spPr>
          <p:txBody>
            <a:bodyPr wrap="none" anchor="ctr"/>
            <a:lstStyle/>
            <a:p>
              <a:pPr algn="ctr" eaLnBrk="0" hangingPunct="0"/>
              <a:endParaRPr lang="en-US">
                <a:cs typeface="Arial" charset="0"/>
              </a:endParaRPr>
            </a:p>
          </p:txBody>
        </p:sp>
        <p:pic>
          <p:nvPicPr>
            <p:cNvPr id="23569" name="Picture 17"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920" y="624"/>
              <a:ext cx="670"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70" name="Rectangle 18"/>
          <p:cNvSpPr>
            <a:spLocks noChangeArrowheads="1"/>
          </p:cNvSpPr>
          <p:nvPr/>
        </p:nvSpPr>
        <p:spPr bwMode="gray">
          <a:xfrm>
            <a:off x="2883946" y="3332163"/>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2400" b="1" dirty="0" smtClean="0">
                <a:solidFill>
                  <a:srgbClr val="F8F8F8"/>
                </a:solidFill>
                <a:cs typeface="Arial" charset="0"/>
              </a:rPr>
              <a:t>B</a:t>
            </a:r>
            <a:endParaRPr lang="en-US" sz="2400" b="1" dirty="0">
              <a:solidFill>
                <a:srgbClr val="F8F8F8"/>
              </a:solidFill>
              <a:cs typeface="Arial" charset="0"/>
            </a:endParaRPr>
          </a:p>
        </p:txBody>
      </p:sp>
      <p:sp>
        <p:nvSpPr>
          <p:cNvPr id="23571" name="Rectangle 19"/>
          <p:cNvSpPr>
            <a:spLocks noChangeArrowheads="1"/>
          </p:cNvSpPr>
          <p:nvPr/>
        </p:nvSpPr>
        <p:spPr bwMode="auto">
          <a:xfrm>
            <a:off x="6626226" y="2175808"/>
            <a:ext cx="244157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buFont typeface="Wingdings" pitchFamily="2" charset="2"/>
              <a:buChar char="§"/>
            </a:pPr>
            <a:r>
              <a:rPr lang="en-US" sz="2000" b="1" i="1" dirty="0" err="1">
                <a:solidFill>
                  <a:srgbClr val="006600"/>
                </a:solidFill>
              </a:rPr>
              <a:t>Tăng</a:t>
            </a:r>
            <a:r>
              <a:rPr lang="en-US" sz="2000" b="1" i="1" dirty="0">
                <a:solidFill>
                  <a:srgbClr val="006600"/>
                </a:solidFill>
              </a:rPr>
              <a:t> </a:t>
            </a:r>
            <a:r>
              <a:rPr lang="en-US" sz="2000" b="1" i="1" dirty="0" err="1">
                <a:solidFill>
                  <a:srgbClr val="006600"/>
                </a:solidFill>
              </a:rPr>
              <a:t>cường</a:t>
            </a:r>
            <a:r>
              <a:rPr lang="en-US" sz="2000" b="1" i="1" dirty="0">
                <a:solidFill>
                  <a:srgbClr val="006600"/>
                </a:solidFill>
              </a:rPr>
              <a:t> </a:t>
            </a:r>
            <a:r>
              <a:rPr lang="en-US" sz="2000" b="1" i="1" dirty="0" err="1">
                <a:solidFill>
                  <a:srgbClr val="006600"/>
                </a:solidFill>
              </a:rPr>
              <a:t>kiểm</a:t>
            </a:r>
            <a:r>
              <a:rPr lang="en-US" sz="2000" b="1" i="1" dirty="0">
                <a:solidFill>
                  <a:srgbClr val="006600"/>
                </a:solidFill>
              </a:rPr>
              <a:t> </a:t>
            </a:r>
            <a:r>
              <a:rPr lang="en-US" sz="2000" b="1" i="1" dirty="0" err="1">
                <a:solidFill>
                  <a:srgbClr val="006600"/>
                </a:solidFill>
              </a:rPr>
              <a:t>tra</a:t>
            </a:r>
            <a:r>
              <a:rPr lang="en-US" sz="2000" b="1" i="1" dirty="0">
                <a:solidFill>
                  <a:srgbClr val="006600"/>
                </a:solidFill>
              </a:rPr>
              <a:t>, </a:t>
            </a:r>
            <a:r>
              <a:rPr lang="en-US" sz="2000" b="1" i="1" dirty="0" err="1">
                <a:solidFill>
                  <a:srgbClr val="006600"/>
                </a:solidFill>
              </a:rPr>
              <a:t>giám</a:t>
            </a:r>
            <a:r>
              <a:rPr lang="en-US" sz="2000" b="1" i="1" dirty="0">
                <a:solidFill>
                  <a:srgbClr val="006600"/>
                </a:solidFill>
              </a:rPr>
              <a:t> </a:t>
            </a:r>
            <a:r>
              <a:rPr lang="en-US" sz="2000" b="1" i="1" dirty="0" err="1">
                <a:solidFill>
                  <a:srgbClr val="006600"/>
                </a:solidFill>
              </a:rPr>
              <a:t>sát</a:t>
            </a:r>
            <a:r>
              <a:rPr lang="en-US" sz="2000" b="1" i="1" dirty="0">
                <a:solidFill>
                  <a:srgbClr val="006600"/>
                </a:solidFill>
              </a:rPr>
              <a:t>, </a:t>
            </a:r>
            <a:r>
              <a:rPr lang="en-US" sz="2000" b="1" i="1" dirty="0" err="1">
                <a:solidFill>
                  <a:srgbClr val="006600"/>
                </a:solidFill>
              </a:rPr>
              <a:t>sẽ</a:t>
            </a:r>
            <a:r>
              <a:rPr lang="en-US" sz="2000" b="1" i="1" dirty="0">
                <a:solidFill>
                  <a:srgbClr val="006600"/>
                </a:solidFill>
              </a:rPr>
              <a:t> </a:t>
            </a:r>
            <a:r>
              <a:rPr lang="en-US" sz="2000" b="1" i="1" dirty="0" err="1">
                <a:solidFill>
                  <a:srgbClr val="006600"/>
                </a:solidFill>
              </a:rPr>
              <a:t>góp</a:t>
            </a:r>
            <a:r>
              <a:rPr lang="en-US" sz="2000" b="1" i="1" dirty="0">
                <a:solidFill>
                  <a:srgbClr val="006600"/>
                </a:solidFill>
              </a:rPr>
              <a:t> </a:t>
            </a:r>
            <a:r>
              <a:rPr lang="en-US" sz="2000" b="1" i="1" dirty="0" err="1">
                <a:solidFill>
                  <a:srgbClr val="006600"/>
                </a:solidFill>
              </a:rPr>
              <a:t>phần</a:t>
            </a:r>
            <a:r>
              <a:rPr lang="en-US" sz="2000" b="1" i="1" dirty="0">
                <a:solidFill>
                  <a:srgbClr val="006600"/>
                </a:solidFill>
              </a:rPr>
              <a:t> </a:t>
            </a:r>
            <a:r>
              <a:rPr lang="en-US" sz="2000" b="1" i="1" dirty="0" err="1">
                <a:solidFill>
                  <a:srgbClr val="006600"/>
                </a:solidFill>
              </a:rPr>
              <a:t>kiểm</a:t>
            </a:r>
            <a:r>
              <a:rPr lang="en-US" sz="2000" b="1" i="1" dirty="0">
                <a:solidFill>
                  <a:srgbClr val="006600"/>
                </a:solidFill>
              </a:rPr>
              <a:t> </a:t>
            </a:r>
            <a:r>
              <a:rPr lang="en-US" sz="2000" b="1" i="1" dirty="0" err="1">
                <a:solidFill>
                  <a:srgbClr val="006600"/>
                </a:solidFill>
              </a:rPr>
              <a:t>soát</a:t>
            </a:r>
            <a:r>
              <a:rPr lang="en-US" sz="2000" b="1" i="1" dirty="0">
                <a:solidFill>
                  <a:srgbClr val="006600"/>
                </a:solidFill>
              </a:rPr>
              <a:t> </a:t>
            </a:r>
            <a:r>
              <a:rPr lang="en-US" sz="2000" b="1" i="1" dirty="0" err="1">
                <a:solidFill>
                  <a:srgbClr val="006600"/>
                </a:solidFill>
              </a:rPr>
              <a:t>được</a:t>
            </a:r>
            <a:r>
              <a:rPr lang="en-US" sz="2000" b="1" i="1" dirty="0">
                <a:solidFill>
                  <a:srgbClr val="006600"/>
                </a:solidFill>
              </a:rPr>
              <a:t> </a:t>
            </a:r>
            <a:r>
              <a:rPr lang="en-US" sz="2000" b="1" i="1" dirty="0" err="1">
                <a:solidFill>
                  <a:srgbClr val="006600"/>
                </a:solidFill>
              </a:rPr>
              <a:t>quyền</a:t>
            </a:r>
            <a:r>
              <a:rPr lang="en-US" sz="2000" b="1" i="1" dirty="0">
                <a:solidFill>
                  <a:srgbClr val="006600"/>
                </a:solidFill>
              </a:rPr>
              <a:t> </a:t>
            </a:r>
            <a:r>
              <a:rPr lang="en-US" sz="2000" b="1" i="1" dirty="0" err="1">
                <a:solidFill>
                  <a:srgbClr val="006600"/>
                </a:solidFill>
              </a:rPr>
              <a:t>lực</a:t>
            </a:r>
            <a:r>
              <a:rPr lang="en-US" sz="2000" b="1" i="1" dirty="0">
                <a:solidFill>
                  <a:srgbClr val="006600"/>
                </a:solidFill>
              </a:rPr>
              <a:t>, </a:t>
            </a:r>
            <a:r>
              <a:rPr lang="en-US" sz="2000" b="1" i="1" dirty="0" err="1">
                <a:solidFill>
                  <a:srgbClr val="006600"/>
                </a:solidFill>
              </a:rPr>
              <a:t>hạn</a:t>
            </a:r>
            <a:r>
              <a:rPr lang="en-US" sz="2000" b="1" i="1" dirty="0">
                <a:solidFill>
                  <a:srgbClr val="006600"/>
                </a:solidFill>
              </a:rPr>
              <a:t> </a:t>
            </a:r>
            <a:r>
              <a:rPr lang="en-US" sz="2000" b="1" i="1" dirty="0" err="1">
                <a:solidFill>
                  <a:srgbClr val="006600"/>
                </a:solidFill>
              </a:rPr>
              <a:t>chế</a:t>
            </a:r>
            <a:r>
              <a:rPr lang="en-US" sz="2000" b="1" i="1" dirty="0">
                <a:solidFill>
                  <a:srgbClr val="006600"/>
                </a:solidFill>
              </a:rPr>
              <a:t> </a:t>
            </a:r>
            <a:r>
              <a:rPr lang="en-US" sz="2000" b="1" i="1" dirty="0" err="1">
                <a:solidFill>
                  <a:srgbClr val="006600"/>
                </a:solidFill>
              </a:rPr>
              <a:t>tham</a:t>
            </a:r>
            <a:r>
              <a:rPr lang="en-US" sz="2000" b="1" i="1" dirty="0">
                <a:solidFill>
                  <a:srgbClr val="006600"/>
                </a:solidFill>
              </a:rPr>
              <a:t> </a:t>
            </a:r>
            <a:r>
              <a:rPr lang="en-US" sz="2000" b="1" i="1" dirty="0" err="1">
                <a:solidFill>
                  <a:srgbClr val="006600"/>
                </a:solidFill>
              </a:rPr>
              <a:t>nhũng</a:t>
            </a:r>
            <a:r>
              <a:rPr lang="en-US" sz="2000" b="1" i="1" dirty="0">
                <a:solidFill>
                  <a:srgbClr val="006600"/>
                </a:solidFill>
              </a:rPr>
              <a:t>, </a:t>
            </a:r>
            <a:r>
              <a:rPr lang="en-US" sz="2000" b="1" i="1" dirty="0" err="1">
                <a:solidFill>
                  <a:srgbClr val="006600"/>
                </a:solidFill>
              </a:rPr>
              <a:t>lãng</a:t>
            </a:r>
            <a:r>
              <a:rPr lang="en-US" sz="2000" b="1" i="1" dirty="0">
                <a:solidFill>
                  <a:srgbClr val="006600"/>
                </a:solidFill>
              </a:rPr>
              <a:t> </a:t>
            </a:r>
            <a:r>
              <a:rPr lang="en-US" sz="2000" b="1" i="1" dirty="0" err="1">
                <a:solidFill>
                  <a:srgbClr val="006600"/>
                </a:solidFill>
              </a:rPr>
              <a:t>phí</a:t>
            </a:r>
            <a:r>
              <a:rPr lang="en-US" sz="2000" b="1" i="1" dirty="0">
                <a:solidFill>
                  <a:srgbClr val="006600"/>
                </a:solidFill>
              </a:rPr>
              <a:t>. </a:t>
            </a:r>
          </a:p>
        </p:txBody>
      </p:sp>
      <p:sp>
        <p:nvSpPr>
          <p:cNvPr id="23572" name="Rectangle 20"/>
          <p:cNvSpPr>
            <a:spLocks noChangeArrowheads="1"/>
          </p:cNvSpPr>
          <p:nvPr/>
        </p:nvSpPr>
        <p:spPr bwMode="auto">
          <a:xfrm>
            <a:off x="304801" y="2362200"/>
            <a:ext cx="23621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buFont typeface="Wingdings" pitchFamily="2" charset="2"/>
              <a:buChar char="§"/>
            </a:pPr>
            <a:r>
              <a:rPr lang="en-US" sz="2000" b="1" dirty="0" smtClean="0"/>
              <a:t> </a:t>
            </a:r>
            <a:r>
              <a:rPr lang="en-US" sz="2000" b="1" dirty="0" err="1" smtClean="0"/>
              <a:t>Kiểm</a:t>
            </a:r>
            <a:r>
              <a:rPr lang="en-US" sz="2000" b="1" dirty="0" smtClean="0"/>
              <a:t> </a:t>
            </a:r>
            <a:r>
              <a:rPr lang="en-US" sz="2000" b="1" dirty="0" err="1"/>
              <a:t>soát</a:t>
            </a:r>
            <a:r>
              <a:rPr lang="en-US" sz="2000" b="1" dirty="0"/>
              <a:t> </a:t>
            </a:r>
            <a:r>
              <a:rPr lang="en-US" sz="2000" b="1" dirty="0" err="1"/>
              <a:t>là</a:t>
            </a:r>
            <a:r>
              <a:rPr lang="en-US" sz="2000" b="1" dirty="0"/>
              <a:t> </a:t>
            </a:r>
            <a:r>
              <a:rPr lang="en-US" sz="2000" b="1" dirty="0" err="1"/>
              <a:t>không</a:t>
            </a:r>
            <a:r>
              <a:rPr lang="en-US" sz="2000" b="1" dirty="0"/>
              <a:t> </a:t>
            </a:r>
            <a:r>
              <a:rPr lang="en-US" sz="2000" b="1" dirty="0" err="1"/>
              <a:t>phải</a:t>
            </a:r>
            <a:r>
              <a:rPr lang="en-US" sz="2000" b="1" dirty="0"/>
              <a:t> </a:t>
            </a:r>
            <a:r>
              <a:rPr lang="en-US" sz="2000" b="1" dirty="0" err="1"/>
              <a:t>cứ</a:t>
            </a:r>
            <a:r>
              <a:rPr lang="en-US" sz="2000" b="1" dirty="0"/>
              <a:t> </a:t>
            </a:r>
            <a:r>
              <a:rPr lang="en-US" sz="2000" b="1" dirty="0" err="1"/>
              <a:t>ngồi</a:t>
            </a:r>
            <a:r>
              <a:rPr lang="en-US" sz="2000" b="1" dirty="0"/>
              <a:t> </a:t>
            </a:r>
            <a:r>
              <a:rPr lang="en-US" sz="2000" b="1" dirty="0" err="1"/>
              <a:t>trong</a:t>
            </a:r>
            <a:r>
              <a:rPr lang="en-US" sz="2000" b="1" dirty="0"/>
              <a:t> </a:t>
            </a:r>
            <a:r>
              <a:rPr lang="en-US" sz="2000" b="1" dirty="0" err="1"/>
              <a:t>phòng</a:t>
            </a:r>
            <a:r>
              <a:rPr lang="en-US" sz="2000" b="1" dirty="0"/>
              <a:t> </a:t>
            </a:r>
            <a:r>
              <a:rPr lang="en-US" sz="2000" b="1" dirty="0" err="1"/>
              <a:t>giấy</a:t>
            </a:r>
            <a:r>
              <a:rPr lang="en-US" sz="2000" b="1" dirty="0"/>
              <a:t> </a:t>
            </a:r>
            <a:r>
              <a:rPr lang="en-US" sz="2000" b="1" dirty="0" err="1"/>
              <a:t>mà</a:t>
            </a:r>
            <a:r>
              <a:rPr lang="en-US" sz="2000" b="1" dirty="0"/>
              <a:t> </a:t>
            </a:r>
            <a:r>
              <a:rPr lang="en-US" sz="2000" b="1" dirty="0" err="1"/>
              <a:t>chờ</a:t>
            </a:r>
            <a:r>
              <a:rPr lang="en-US" sz="2000" b="1" dirty="0"/>
              <a:t> </a:t>
            </a:r>
            <a:r>
              <a:rPr lang="en-US" sz="2000" b="1" dirty="0" err="1"/>
              <a:t>người</a:t>
            </a:r>
            <a:r>
              <a:rPr lang="en-US" sz="2000" b="1" dirty="0"/>
              <a:t> ta </a:t>
            </a:r>
            <a:r>
              <a:rPr lang="en-US" sz="2000" b="1" dirty="0" err="1"/>
              <a:t>báo</a:t>
            </a:r>
            <a:r>
              <a:rPr lang="en-US" sz="2000" b="1" dirty="0"/>
              <a:t> </a:t>
            </a:r>
            <a:r>
              <a:rPr lang="en-US" sz="2000" b="1" dirty="0" err="1"/>
              <a:t>cáo</a:t>
            </a:r>
            <a:r>
              <a:rPr lang="en-US" sz="2000" b="1" dirty="0"/>
              <a:t>, </a:t>
            </a:r>
            <a:r>
              <a:rPr lang="en-US" sz="2000" b="1" dirty="0" err="1"/>
              <a:t>mà</a:t>
            </a:r>
            <a:r>
              <a:rPr lang="en-US" sz="2000" b="1" dirty="0"/>
              <a:t> </a:t>
            </a:r>
            <a:r>
              <a:rPr lang="en-US" sz="2000" b="1" u="sng" dirty="0" err="1"/>
              <a:t>phải</a:t>
            </a:r>
            <a:r>
              <a:rPr lang="en-US" sz="2000" b="1" u="sng" dirty="0"/>
              <a:t> </a:t>
            </a:r>
            <a:r>
              <a:rPr lang="en-US" sz="2000" b="1" u="sng" dirty="0" err="1"/>
              <a:t>đi</a:t>
            </a:r>
            <a:r>
              <a:rPr lang="en-US" sz="2000" b="1" u="sng" dirty="0"/>
              <a:t> </a:t>
            </a:r>
            <a:r>
              <a:rPr lang="en-US" sz="2000" b="1" u="sng" dirty="0" err="1"/>
              <a:t>tận</a:t>
            </a:r>
            <a:r>
              <a:rPr lang="en-US" sz="2000" b="1" u="sng" dirty="0"/>
              <a:t> </a:t>
            </a:r>
            <a:r>
              <a:rPr lang="en-US" sz="2000" b="1" u="sng" dirty="0" err="1"/>
              <a:t>nơi</a:t>
            </a:r>
            <a:r>
              <a:rPr lang="en-US" sz="2000" b="1" u="sng" dirty="0"/>
              <a:t>, </a:t>
            </a:r>
            <a:r>
              <a:rPr lang="en-US" sz="2000" b="1" u="sng" dirty="0" err="1"/>
              <a:t>xem</a:t>
            </a:r>
            <a:r>
              <a:rPr lang="en-US" sz="2000" b="1" u="sng" dirty="0"/>
              <a:t> </a:t>
            </a:r>
            <a:r>
              <a:rPr lang="en-US" sz="2000" b="1" u="sng" dirty="0" err="1"/>
              <a:t>tận</a:t>
            </a:r>
            <a:r>
              <a:rPr lang="en-US" sz="2000" b="1" u="sng" dirty="0"/>
              <a:t> </a:t>
            </a:r>
            <a:r>
              <a:rPr lang="en-US" sz="2000" b="1" u="sng" dirty="0" err="1"/>
              <a:t>chỗ</a:t>
            </a:r>
            <a:r>
              <a:rPr lang="en-US" sz="2000" b="1" dirty="0"/>
              <a:t>.</a:t>
            </a:r>
          </a:p>
        </p:txBody>
      </p:sp>
      <p:sp>
        <p:nvSpPr>
          <p:cNvPr id="23573" name="Rectangle 21"/>
          <p:cNvSpPr>
            <a:spLocks noChangeArrowheads="1"/>
          </p:cNvSpPr>
          <p:nvPr/>
        </p:nvSpPr>
        <p:spPr bwMode="gray">
          <a:xfrm>
            <a:off x="76200" y="609600"/>
            <a:ext cx="9067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274320" indent="-342900">
              <a:spcBef>
                <a:spcPts val="0"/>
              </a:spcBef>
              <a:buFont typeface="Wingdings" pitchFamily="2" charset="2"/>
              <a:buChar char="q"/>
            </a:pPr>
            <a:r>
              <a:rPr lang="en-US" sz="2000" b="1" dirty="0">
                <a:solidFill>
                  <a:srgbClr val="000099"/>
                </a:solidFill>
                <a:cs typeface="Arial" charset="0"/>
              </a:rPr>
              <a:t> </a:t>
            </a:r>
            <a:r>
              <a:rPr lang="en-US" sz="2200" b="1" i="1" dirty="0" err="1">
                <a:solidFill>
                  <a:srgbClr val="C00000"/>
                </a:solidFill>
              </a:rPr>
              <a:t>Một</a:t>
            </a:r>
            <a:r>
              <a:rPr lang="en-US" sz="2200" b="1" i="1" dirty="0">
                <a:solidFill>
                  <a:srgbClr val="C00000"/>
                </a:solidFill>
              </a:rPr>
              <a:t>: </a:t>
            </a:r>
            <a:r>
              <a:rPr lang="en-US" sz="2200" b="1" i="1" dirty="0" err="1">
                <a:solidFill>
                  <a:srgbClr val="000099"/>
                </a:solidFill>
              </a:rPr>
              <a:t>tăng</a:t>
            </a:r>
            <a:r>
              <a:rPr lang="en-US" sz="2200" b="1" i="1" dirty="0">
                <a:solidFill>
                  <a:srgbClr val="000099"/>
                </a:solidFill>
              </a:rPr>
              <a:t> </a:t>
            </a:r>
            <a:r>
              <a:rPr lang="en-US" sz="2200" b="1" i="1" dirty="0" err="1">
                <a:solidFill>
                  <a:srgbClr val="000099"/>
                </a:solidFill>
              </a:rPr>
              <a:t>cường</a:t>
            </a:r>
            <a:r>
              <a:rPr lang="en-US" sz="2200" b="1" i="1" dirty="0">
                <a:solidFill>
                  <a:srgbClr val="000099"/>
                </a:solidFill>
              </a:rPr>
              <a:t> </a:t>
            </a:r>
            <a:r>
              <a:rPr lang="en-US" sz="2200" b="1" i="1" dirty="0" err="1">
                <a:solidFill>
                  <a:srgbClr val="000099"/>
                </a:solidFill>
              </a:rPr>
              <a:t>kiểm</a:t>
            </a:r>
            <a:r>
              <a:rPr lang="en-US" sz="2200" b="1" i="1" dirty="0">
                <a:solidFill>
                  <a:srgbClr val="000099"/>
                </a:solidFill>
              </a:rPr>
              <a:t> </a:t>
            </a:r>
            <a:r>
              <a:rPr lang="en-US" sz="2200" b="1" i="1" dirty="0" err="1">
                <a:solidFill>
                  <a:srgbClr val="000099"/>
                </a:solidFill>
              </a:rPr>
              <a:t>tra</a:t>
            </a:r>
            <a:r>
              <a:rPr lang="en-US" sz="2200" b="1" i="1" dirty="0">
                <a:solidFill>
                  <a:srgbClr val="000099"/>
                </a:solidFill>
              </a:rPr>
              <a:t>, </a:t>
            </a:r>
            <a:r>
              <a:rPr lang="en-US" sz="2200" b="1" i="1" dirty="0" err="1">
                <a:solidFill>
                  <a:srgbClr val="000099"/>
                </a:solidFill>
              </a:rPr>
              <a:t>kiểm</a:t>
            </a:r>
            <a:r>
              <a:rPr lang="en-US" sz="2200" b="1" i="1" dirty="0">
                <a:solidFill>
                  <a:srgbClr val="000099"/>
                </a:solidFill>
              </a:rPr>
              <a:t> </a:t>
            </a:r>
            <a:r>
              <a:rPr lang="en-US" sz="2200" b="1" i="1" dirty="0" err="1">
                <a:solidFill>
                  <a:srgbClr val="000099"/>
                </a:solidFill>
              </a:rPr>
              <a:t>soát</a:t>
            </a:r>
            <a:r>
              <a:rPr lang="en-US" sz="2200" b="1" i="1" dirty="0">
                <a:solidFill>
                  <a:srgbClr val="000099"/>
                </a:solidFill>
              </a:rPr>
              <a:t> </a:t>
            </a:r>
            <a:r>
              <a:rPr lang="en-US" sz="2200" b="1" i="1" dirty="0" err="1">
                <a:solidFill>
                  <a:srgbClr val="000099"/>
                </a:solidFill>
              </a:rPr>
              <a:t>thường</a:t>
            </a:r>
            <a:r>
              <a:rPr lang="en-US" sz="2200" b="1" i="1" dirty="0">
                <a:solidFill>
                  <a:srgbClr val="000099"/>
                </a:solidFill>
              </a:rPr>
              <a:t> </a:t>
            </a:r>
            <a:r>
              <a:rPr lang="en-US" sz="2200" b="1" i="1" dirty="0" err="1">
                <a:solidFill>
                  <a:srgbClr val="000099"/>
                </a:solidFill>
              </a:rPr>
              <a:t>xuyên</a:t>
            </a:r>
            <a:r>
              <a:rPr lang="en-US" sz="2200" b="1" i="1" dirty="0">
                <a:solidFill>
                  <a:srgbClr val="000099"/>
                </a:solidFill>
              </a:rPr>
              <a:t>, </a:t>
            </a:r>
            <a:r>
              <a:rPr lang="en-US" sz="2200" b="1" i="1" dirty="0" err="1">
                <a:solidFill>
                  <a:srgbClr val="000099"/>
                </a:solidFill>
              </a:rPr>
              <a:t>liên</a:t>
            </a:r>
            <a:r>
              <a:rPr lang="en-US" sz="2200" b="1" i="1" dirty="0">
                <a:solidFill>
                  <a:srgbClr val="000099"/>
                </a:solidFill>
              </a:rPr>
              <a:t> </a:t>
            </a:r>
            <a:r>
              <a:rPr lang="en-US" sz="2200" b="1" i="1" dirty="0" err="1">
                <a:solidFill>
                  <a:srgbClr val="000099"/>
                </a:solidFill>
              </a:rPr>
              <a:t>tục</a:t>
            </a:r>
            <a:r>
              <a:rPr lang="en-US" sz="2200" b="1" i="1" dirty="0">
                <a:solidFill>
                  <a:srgbClr val="000099"/>
                </a:solidFill>
              </a:rPr>
              <a:t> </a:t>
            </a:r>
            <a:endParaRPr lang="en-US" sz="2200" b="1" i="1" dirty="0">
              <a:solidFill>
                <a:srgbClr val="000099"/>
              </a:solidFill>
              <a:cs typeface="Arial" charset="0"/>
            </a:endParaRPr>
          </a:p>
        </p:txBody>
      </p:sp>
      <p:sp>
        <p:nvSpPr>
          <p:cNvPr id="23" name="AutoShape 6"/>
          <p:cNvSpPr>
            <a:spLocks noChangeArrowheads="1"/>
          </p:cNvSpPr>
          <p:nvPr/>
        </p:nvSpPr>
        <p:spPr bwMode="gray">
          <a:xfrm>
            <a:off x="260350" y="5045972"/>
            <a:ext cx="8655050" cy="1659628"/>
          </a:xfrm>
          <a:prstGeom prst="roundRect">
            <a:avLst>
              <a:gd name="adj" fmla="val 16667"/>
            </a:avLst>
          </a:prstGeom>
          <a:solidFill>
            <a:schemeClr val="fo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 name="Group 17"/>
          <p:cNvGrpSpPr>
            <a:grpSpLocks/>
          </p:cNvGrpSpPr>
          <p:nvPr/>
        </p:nvGrpSpPr>
        <p:grpSpPr bwMode="auto">
          <a:xfrm>
            <a:off x="152400" y="4724400"/>
            <a:ext cx="5486399" cy="485982"/>
            <a:chOff x="720" y="1392"/>
            <a:chExt cx="4058" cy="480"/>
          </a:xfrm>
        </p:grpSpPr>
        <p:sp>
          <p:nvSpPr>
            <p:cNvPr id="25" name="AutoShape 18"/>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 name="Group 19"/>
            <p:cNvGrpSpPr>
              <a:grpSpLocks/>
            </p:cNvGrpSpPr>
            <p:nvPr/>
          </p:nvGrpSpPr>
          <p:grpSpPr bwMode="auto">
            <a:xfrm>
              <a:off x="730" y="1407"/>
              <a:ext cx="4043" cy="444"/>
              <a:chOff x="744" y="1407"/>
              <a:chExt cx="3988" cy="444"/>
            </a:xfrm>
          </p:grpSpPr>
          <p:sp>
            <p:nvSpPr>
              <p:cNvPr id="27" name="AutoShape 20"/>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21"/>
              <p:cNvSpPr>
                <a:spLocks noChangeArrowheads="1"/>
              </p:cNvSpPr>
              <p:nvPr/>
            </p:nvSpPr>
            <p:spPr bwMode="gray">
              <a:xfrm>
                <a:off x="744" y="1407"/>
                <a:ext cx="3988" cy="11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 name="Rectangle 22"/>
          <p:cNvSpPr>
            <a:spLocks noChangeArrowheads="1"/>
          </p:cNvSpPr>
          <p:nvPr/>
        </p:nvSpPr>
        <p:spPr bwMode="gray">
          <a:xfrm>
            <a:off x="160580" y="4779272"/>
            <a:ext cx="5471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1F3F5F"/>
              </a:buClr>
            </a:pPr>
            <a:r>
              <a:rPr lang="en-US" sz="1600" b="1" dirty="0">
                <a:solidFill>
                  <a:srgbClr val="FFFFFF"/>
                </a:solidFill>
                <a:cs typeface="Arial" charset="0"/>
              </a:rPr>
              <a:t> </a:t>
            </a:r>
            <a:r>
              <a:rPr lang="en-US" sz="2000" b="1" dirty="0" smtClean="0">
                <a:solidFill>
                  <a:srgbClr val="FFFFFF"/>
                </a:solidFill>
                <a:cs typeface="Arial" charset="0"/>
              </a:rPr>
              <a:t>Theo </a:t>
            </a:r>
            <a:r>
              <a:rPr lang="en-US" sz="2000" b="1" dirty="0" err="1" smtClean="0">
                <a:solidFill>
                  <a:srgbClr val="FFFFFF"/>
                </a:solidFill>
                <a:cs typeface="Arial" charset="0"/>
              </a:rPr>
              <a:t>Hồ</a:t>
            </a:r>
            <a:r>
              <a:rPr lang="en-US" sz="2000" b="1" dirty="0" smtClean="0">
                <a:solidFill>
                  <a:srgbClr val="FFFFFF"/>
                </a:solidFill>
                <a:cs typeface="Arial" charset="0"/>
              </a:rPr>
              <a:t> </a:t>
            </a:r>
            <a:r>
              <a:rPr lang="en-US" sz="2000" b="1" dirty="0" err="1" smtClean="0">
                <a:solidFill>
                  <a:srgbClr val="FFFFFF"/>
                </a:solidFill>
                <a:cs typeface="Arial" charset="0"/>
              </a:rPr>
              <a:t>Chí</a:t>
            </a:r>
            <a:r>
              <a:rPr lang="en-US" sz="2000" b="1" dirty="0" smtClean="0">
                <a:solidFill>
                  <a:srgbClr val="FFFFFF"/>
                </a:solidFill>
                <a:cs typeface="Arial" charset="0"/>
              </a:rPr>
              <a:t> Minh </a:t>
            </a:r>
            <a:r>
              <a:rPr lang="en-US" sz="2000" b="1" dirty="0" err="1" smtClean="0">
                <a:solidFill>
                  <a:srgbClr val="FFFFFF"/>
                </a:solidFill>
                <a:cs typeface="Arial" charset="0"/>
              </a:rPr>
              <a:t>c</a:t>
            </a:r>
            <a:r>
              <a:rPr lang="en-US" sz="2000" b="1" dirty="0" err="1" smtClean="0">
                <a:solidFill>
                  <a:srgbClr val="FFFFFF"/>
                </a:solidFill>
              </a:rPr>
              <a:t>ó</a:t>
            </a:r>
            <a:r>
              <a:rPr lang="en-US" sz="2000" b="1" dirty="0" smtClean="0">
                <a:solidFill>
                  <a:srgbClr val="FFFFFF"/>
                </a:solidFill>
              </a:rPr>
              <a:t> </a:t>
            </a:r>
            <a:r>
              <a:rPr lang="en-US" sz="2000" b="1" dirty="0">
                <a:solidFill>
                  <a:srgbClr val="FFFFFF"/>
                </a:solidFill>
              </a:rPr>
              <a:t>2 </a:t>
            </a:r>
            <a:r>
              <a:rPr lang="en-US" sz="2000" b="1" dirty="0" err="1">
                <a:solidFill>
                  <a:srgbClr val="FFFFFF"/>
                </a:solidFill>
              </a:rPr>
              <a:t>cách</a:t>
            </a:r>
            <a:r>
              <a:rPr lang="en-US" sz="2000" b="1" dirty="0">
                <a:solidFill>
                  <a:srgbClr val="FFFFFF"/>
                </a:solidFill>
              </a:rPr>
              <a:t> </a:t>
            </a:r>
            <a:r>
              <a:rPr lang="en-US" sz="2000" b="1" dirty="0" err="1">
                <a:solidFill>
                  <a:srgbClr val="FFFFFF"/>
                </a:solidFill>
              </a:rPr>
              <a:t>kiểm</a:t>
            </a:r>
            <a:r>
              <a:rPr lang="en-US" sz="2000" b="1" dirty="0">
                <a:solidFill>
                  <a:srgbClr val="FFFFFF"/>
                </a:solidFill>
              </a:rPr>
              <a:t> </a:t>
            </a:r>
            <a:r>
              <a:rPr lang="en-US" sz="2000" b="1" dirty="0" err="1">
                <a:solidFill>
                  <a:srgbClr val="FFFFFF"/>
                </a:solidFill>
              </a:rPr>
              <a:t>soát</a:t>
            </a:r>
            <a:endParaRPr lang="en-US" sz="2000" b="1" dirty="0">
              <a:solidFill>
                <a:srgbClr val="FFFFFF"/>
              </a:solidFill>
              <a:cs typeface="Arial" charset="0"/>
            </a:endParaRPr>
          </a:p>
        </p:txBody>
      </p:sp>
      <p:sp>
        <p:nvSpPr>
          <p:cNvPr id="30" name="Rectangle 25"/>
          <p:cNvSpPr>
            <a:spLocks noChangeArrowheads="1"/>
          </p:cNvSpPr>
          <p:nvPr/>
        </p:nvSpPr>
        <p:spPr bwMode="auto">
          <a:xfrm>
            <a:off x="347663" y="5265668"/>
            <a:ext cx="8567737" cy="149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spcBef>
                <a:spcPts val="200"/>
              </a:spcBef>
              <a:spcAft>
                <a:spcPts val="200"/>
              </a:spcAft>
            </a:pPr>
            <a:r>
              <a:rPr lang="en-US" sz="2000" b="1" i="1" u="sng" dirty="0" err="1">
                <a:solidFill>
                  <a:srgbClr val="C00000"/>
                </a:solidFill>
              </a:rPr>
              <a:t>Một</a:t>
            </a:r>
            <a:r>
              <a:rPr lang="en-US" sz="2000" b="1" i="1" u="sng" dirty="0">
                <a:solidFill>
                  <a:srgbClr val="C00000"/>
                </a:solidFill>
              </a:rPr>
              <a:t> </a:t>
            </a:r>
            <a:r>
              <a:rPr lang="en-US" sz="2000" b="1" i="1" u="sng" dirty="0" err="1">
                <a:solidFill>
                  <a:srgbClr val="C00000"/>
                </a:solidFill>
              </a:rPr>
              <a:t>là</a:t>
            </a:r>
            <a:r>
              <a:rPr lang="en-US" sz="2000" b="1" i="1" dirty="0">
                <a:solidFill>
                  <a:srgbClr val="C00000"/>
                </a:solidFill>
              </a:rPr>
              <a:t> </a:t>
            </a:r>
            <a:r>
              <a:rPr lang="en-US" sz="2000" b="1" dirty="0" err="1">
                <a:solidFill>
                  <a:srgbClr val="000099"/>
                </a:solidFill>
              </a:rPr>
              <a:t>từ</a:t>
            </a:r>
            <a:r>
              <a:rPr lang="en-US" sz="2000" b="1" dirty="0">
                <a:solidFill>
                  <a:srgbClr val="000099"/>
                </a:solidFill>
              </a:rPr>
              <a:t> </a:t>
            </a:r>
            <a:r>
              <a:rPr lang="en-US" sz="2000" b="1" dirty="0" err="1">
                <a:solidFill>
                  <a:srgbClr val="000099"/>
                </a:solidFill>
              </a:rPr>
              <a:t>trên</a:t>
            </a:r>
            <a:r>
              <a:rPr lang="en-US" sz="2000" b="1" dirty="0">
                <a:solidFill>
                  <a:srgbClr val="000099"/>
                </a:solidFill>
              </a:rPr>
              <a:t> </a:t>
            </a:r>
            <a:r>
              <a:rPr lang="en-US" sz="2000" b="1" dirty="0" err="1">
                <a:solidFill>
                  <a:srgbClr val="000099"/>
                </a:solidFill>
              </a:rPr>
              <a:t>xuống</a:t>
            </a:r>
            <a:r>
              <a:rPr lang="en-US" sz="2000" b="1" dirty="0">
                <a:solidFill>
                  <a:srgbClr val="000099"/>
                </a:solidFill>
              </a:rPr>
              <a:t>. </a:t>
            </a:r>
            <a:r>
              <a:rPr lang="en-US" sz="2000" b="1" dirty="0" err="1">
                <a:solidFill>
                  <a:srgbClr val="000099"/>
                </a:solidFill>
              </a:rPr>
              <a:t>Tức</a:t>
            </a:r>
            <a:r>
              <a:rPr lang="en-US" sz="2000" b="1" dirty="0">
                <a:solidFill>
                  <a:srgbClr val="000099"/>
                </a:solidFill>
              </a:rPr>
              <a:t> </a:t>
            </a:r>
            <a:r>
              <a:rPr lang="en-US" sz="2000" b="1" dirty="0" err="1">
                <a:solidFill>
                  <a:srgbClr val="000099"/>
                </a:solidFill>
              </a:rPr>
              <a:t>người</a:t>
            </a:r>
            <a:r>
              <a:rPr lang="en-US" sz="2000" b="1" dirty="0">
                <a:solidFill>
                  <a:srgbClr val="000099"/>
                </a:solidFill>
              </a:rPr>
              <a:t> </a:t>
            </a:r>
            <a:r>
              <a:rPr lang="en-US" sz="2000" b="1" dirty="0" err="1">
                <a:solidFill>
                  <a:srgbClr val="000099"/>
                </a:solidFill>
              </a:rPr>
              <a:t>lãnh</a:t>
            </a:r>
            <a:r>
              <a:rPr lang="en-US" sz="2000" b="1" dirty="0">
                <a:solidFill>
                  <a:srgbClr val="000099"/>
                </a:solidFill>
              </a:rPr>
              <a:t> </a:t>
            </a:r>
            <a:r>
              <a:rPr lang="en-US" sz="2000" b="1" dirty="0" err="1">
                <a:solidFill>
                  <a:srgbClr val="000099"/>
                </a:solidFill>
              </a:rPr>
              <a:t>đạo</a:t>
            </a:r>
            <a:r>
              <a:rPr lang="en-US" sz="2000" b="1" dirty="0">
                <a:solidFill>
                  <a:srgbClr val="000099"/>
                </a:solidFill>
              </a:rPr>
              <a:t> </a:t>
            </a:r>
            <a:r>
              <a:rPr lang="en-US" sz="2000" b="1" dirty="0" err="1">
                <a:solidFill>
                  <a:srgbClr val="000099"/>
                </a:solidFill>
              </a:rPr>
              <a:t>kiểm</a:t>
            </a:r>
            <a:r>
              <a:rPr lang="en-US" sz="2000" b="1" dirty="0">
                <a:solidFill>
                  <a:srgbClr val="000099"/>
                </a:solidFill>
              </a:rPr>
              <a:t> </a:t>
            </a:r>
            <a:r>
              <a:rPr lang="en-US" sz="2000" b="1" dirty="0" err="1">
                <a:solidFill>
                  <a:srgbClr val="000099"/>
                </a:solidFill>
              </a:rPr>
              <a:t>soát</a:t>
            </a:r>
            <a:r>
              <a:rPr lang="en-US" sz="2000" b="1" dirty="0">
                <a:solidFill>
                  <a:srgbClr val="000099"/>
                </a:solidFill>
              </a:rPr>
              <a:t> </a:t>
            </a:r>
            <a:r>
              <a:rPr lang="en-US" sz="2000" b="1" dirty="0" err="1">
                <a:solidFill>
                  <a:srgbClr val="000099"/>
                </a:solidFill>
              </a:rPr>
              <a:t>kết</a:t>
            </a:r>
            <a:r>
              <a:rPr lang="en-US" sz="2000" b="1" dirty="0">
                <a:solidFill>
                  <a:srgbClr val="000099"/>
                </a:solidFill>
              </a:rPr>
              <a:t> </a:t>
            </a:r>
            <a:r>
              <a:rPr lang="en-US" sz="2000" b="1" dirty="0" err="1">
                <a:solidFill>
                  <a:srgbClr val="000099"/>
                </a:solidFill>
              </a:rPr>
              <a:t>quả</a:t>
            </a:r>
            <a:r>
              <a:rPr lang="en-US" sz="2000" b="1" dirty="0">
                <a:solidFill>
                  <a:srgbClr val="000099"/>
                </a:solidFill>
              </a:rPr>
              <a:t> </a:t>
            </a:r>
            <a:r>
              <a:rPr lang="en-US" sz="2000" b="1" dirty="0" err="1">
                <a:solidFill>
                  <a:srgbClr val="000099"/>
                </a:solidFill>
              </a:rPr>
              <a:t>những</a:t>
            </a:r>
            <a:r>
              <a:rPr lang="en-US" sz="2000" b="1" dirty="0">
                <a:solidFill>
                  <a:srgbClr val="000099"/>
                </a:solidFill>
              </a:rPr>
              <a:t> </a:t>
            </a:r>
            <a:r>
              <a:rPr lang="en-US" sz="2000" b="1" dirty="0" err="1">
                <a:solidFill>
                  <a:srgbClr val="000099"/>
                </a:solidFill>
              </a:rPr>
              <a:t>công</a:t>
            </a:r>
            <a:r>
              <a:rPr lang="en-US" sz="2000" b="1" dirty="0">
                <a:solidFill>
                  <a:srgbClr val="000099"/>
                </a:solidFill>
              </a:rPr>
              <a:t> </a:t>
            </a:r>
            <a:r>
              <a:rPr lang="en-US" sz="2000" b="1" dirty="0" err="1">
                <a:solidFill>
                  <a:srgbClr val="000099"/>
                </a:solidFill>
              </a:rPr>
              <a:t>việc</a:t>
            </a:r>
            <a:r>
              <a:rPr lang="en-US" sz="2000" b="1" dirty="0">
                <a:solidFill>
                  <a:srgbClr val="000099"/>
                </a:solidFill>
              </a:rPr>
              <a:t> </a:t>
            </a:r>
            <a:r>
              <a:rPr lang="en-US" sz="2000" b="1" dirty="0" err="1">
                <a:solidFill>
                  <a:srgbClr val="000099"/>
                </a:solidFill>
              </a:rPr>
              <a:t>của</a:t>
            </a:r>
            <a:r>
              <a:rPr lang="en-US" sz="2000" b="1" dirty="0">
                <a:solidFill>
                  <a:srgbClr val="000099"/>
                </a:solidFill>
              </a:rPr>
              <a:t> </a:t>
            </a:r>
            <a:r>
              <a:rPr lang="en-US" sz="2000" b="1" dirty="0" err="1">
                <a:solidFill>
                  <a:srgbClr val="000099"/>
                </a:solidFill>
              </a:rPr>
              <a:t>cán</a:t>
            </a:r>
            <a:r>
              <a:rPr lang="en-US" sz="2000" b="1" dirty="0">
                <a:solidFill>
                  <a:srgbClr val="000099"/>
                </a:solidFill>
              </a:rPr>
              <a:t> </a:t>
            </a:r>
            <a:r>
              <a:rPr lang="en-US" sz="2000" b="1" dirty="0" err="1">
                <a:solidFill>
                  <a:srgbClr val="000099"/>
                </a:solidFill>
              </a:rPr>
              <a:t>bộ</a:t>
            </a:r>
            <a:r>
              <a:rPr lang="en-US" sz="2000" b="1" dirty="0">
                <a:solidFill>
                  <a:srgbClr val="000099"/>
                </a:solidFill>
              </a:rPr>
              <a:t> </a:t>
            </a:r>
            <a:r>
              <a:rPr lang="en-US" sz="2000" b="1" dirty="0" err="1">
                <a:solidFill>
                  <a:srgbClr val="000099"/>
                </a:solidFill>
              </a:rPr>
              <a:t>mình</a:t>
            </a:r>
            <a:r>
              <a:rPr lang="en-US" sz="2000" b="1" dirty="0" smtClean="0">
                <a:solidFill>
                  <a:srgbClr val="000099"/>
                </a:solidFill>
              </a:rPr>
              <a:t>.</a:t>
            </a:r>
          </a:p>
          <a:p>
            <a:pPr eaLnBrk="0" hangingPunct="0">
              <a:lnSpc>
                <a:spcPct val="110000"/>
              </a:lnSpc>
              <a:spcBef>
                <a:spcPts val="200"/>
              </a:spcBef>
              <a:spcAft>
                <a:spcPts val="200"/>
              </a:spcAft>
            </a:pPr>
            <a:r>
              <a:rPr lang="en-US" sz="2000" b="1" i="1" dirty="0" smtClean="0">
                <a:solidFill>
                  <a:srgbClr val="C00000"/>
                </a:solidFill>
              </a:rPr>
              <a:t> </a:t>
            </a:r>
            <a:r>
              <a:rPr lang="en-US" sz="2000" b="1" i="1" u="sng" dirty="0" err="1">
                <a:solidFill>
                  <a:srgbClr val="C00000"/>
                </a:solidFill>
              </a:rPr>
              <a:t>Hai</a:t>
            </a:r>
            <a:r>
              <a:rPr lang="en-US" sz="2000" b="1" i="1" u="sng" dirty="0">
                <a:solidFill>
                  <a:srgbClr val="C00000"/>
                </a:solidFill>
              </a:rPr>
              <a:t> </a:t>
            </a:r>
            <a:r>
              <a:rPr lang="en-US" sz="2000" b="1" i="1" u="sng" dirty="0" err="1">
                <a:solidFill>
                  <a:srgbClr val="C00000"/>
                </a:solidFill>
              </a:rPr>
              <a:t>là</a:t>
            </a:r>
            <a:r>
              <a:rPr lang="en-US" sz="2000" b="1" i="1" dirty="0">
                <a:solidFill>
                  <a:srgbClr val="C00000"/>
                </a:solidFill>
              </a:rPr>
              <a:t> </a:t>
            </a:r>
            <a:r>
              <a:rPr lang="en-US" sz="2000" b="1" dirty="0" err="1"/>
              <a:t>từ</a:t>
            </a:r>
            <a:r>
              <a:rPr lang="en-US" sz="2000" b="1" dirty="0"/>
              <a:t> </a:t>
            </a:r>
            <a:r>
              <a:rPr lang="en-US" sz="2000" b="1" dirty="0" err="1"/>
              <a:t>dưới</a:t>
            </a:r>
            <a:r>
              <a:rPr lang="en-US" sz="2000" b="1" dirty="0"/>
              <a:t> </a:t>
            </a:r>
            <a:r>
              <a:rPr lang="en-US" sz="2000" b="1" dirty="0" err="1"/>
              <a:t>lên</a:t>
            </a:r>
            <a:r>
              <a:rPr lang="en-US" sz="2000" b="1" dirty="0"/>
              <a:t>. </a:t>
            </a:r>
            <a:r>
              <a:rPr lang="en-US" sz="2000" b="1" dirty="0" err="1"/>
              <a:t>Tức</a:t>
            </a:r>
            <a:r>
              <a:rPr lang="en-US" sz="2000" b="1" dirty="0"/>
              <a:t> </a:t>
            </a:r>
            <a:r>
              <a:rPr lang="en-US" sz="2000" b="1" dirty="0" err="1"/>
              <a:t>là</a:t>
            </a:r>
            <a:r>
              <a:rPr lang="en-US" sz="2000" b="1" dirty="0"/>
              <a:t> </a:t>
            </a:r>
            <a:r>
              <a:rPr lang="en-US" sz="2000" b="1" dirty="0" err="1"/>
              <a:t>quần</a:t>
            </a:r>
            <a:r>
              <a:rPr lang="en-US" sz="2000" b="1" dirty="0"/>
              <a:t> </a:t>
            </a:r>
            <a:r>
              <a:rPr lang="en-US" sz="2000" b="1" dirty="0" err="1"/>
              <a:t>chúng</a:t>
            </a:r>
            <a:r>
              <a:rPr lang="en-US" sz="2000" b="1" dirty="0"/>
              <a:t> </a:t>
            </a:r>
            <a:r>
              <a:rPr lang="en-US" sz="2000" b="1" dirty="0" err="1"/>
              <a:t>và</a:t>
            </a:r>
            <a:r>
              <a:rPr lang="en-US" sz="2000" b="1" dirty="0"/>
              <a:t> </a:t>
            </a:r>
            <a:r>
              <a:rPr lang="en-US" sz="2000" b="1" dirty="0" err="1"/>
              <a:t>cán</a:t>
            </a:r>
            <a:r>
              <a:rPr lang="en-US" sz="2000" b="1" dirty="0"/>
              <a:t> </a:t>
            </a:r>
            <a:r>
              <a:rPr lang="en-US" sz="2000" b="1" dirty="0" err="1"/>
              <a:t>bộ</a:t>
            </a:r>
            <a:r>
              <a:rPr lang="en-US" sz="2000" b="1" dirty="0"/>
              <a:t> </a:t>
            </a:r>
            <a:r>
              <a:rPr lang="en-US" sz="2000" b="1" dirty="0" err="1"/>
              <a:t>kiểm</a:t>
            </a:r>
            <a:r>
              <a:rPr lang="en-US" sz="2000" b="1" dirty="0"/>
              <a:t> </a:t>
            </a:r>
            <a:r>
              <a:rPr lang="en-US" sz="2000" b="1" dirty="0" err="1"/>
              <a:t>soát</a:t>
            </a:r>
            <a:r>
              <a:rPr lang="en-US" sz="2000" b="1" dirty="0"/>
              <a:t> </a:t>
            </a:r>
            <a:r>
              <a:rPr lang="en-US" sz="2000" b="1" dirty="0" err="1"/>
              <a:t>sự</a:t>
            </a:r>
            <a:r>
              <a:rPr lang="en-US" sz="2000" b="1" dirty="0"/>
              <a:t> </a:t>
            </a:r>
            <a:r>
              <a:rPr lang="en-US" sz="2000" b="1" dirty="0" err="1"/>
              <a:t>sai</a:t>
            </a:r>
            <a:r>
              <a:rPr lang="en-US" sz="2000" b="1" dirty="0"/>
              <a:t> </a:t>
            </a:r>
            <a:r>
              <a:rPr lang="en-US" sz="2000" b="1" dirty="0" err="1"/>
              <a:t>lầm</a:t>
            </a:r>
            <a:r>
              <a:rPr lang="en-US" sz="2000" b="1" dirty="0"/>
              <a:t> </a:t>
            </a:r>
            <a:r>
              <a:rPr lang="en-US" sz="2000" b="1" dirty="0" err="1"/>
              <a:t>của</a:t>
            </a:r>
            <a:r>
              <a:rPr lang="en-US" sz="2000" b="1" dirty="0"/>
              <a:t> </a:t>
            </a:r>
            <a:r>
              <a:rPr lang="en-US" sz="2000" b="1" dirty="0" err="1"/>
              <a:t>người</a:t>
            </a:r>
            <a:r>
              <a:rPr lang="en-US" sz="2000" b="1" dirty="0"/>
              <a:t> </a:t>
            </a:r>
            <a:r>
              <a:rPr lang="en-US" sz="2000" b="1" dirty="0" err="1"/>
              <a:t>lãnh</a:t>
            </a:r>
            <a:r>
              <a:rPr lang="en-US" sz="2000" b="1" dirty="0"/>
              <a:t> </a:t>
            </a:r>
            <a:r>
              <a:rPr lang="en-US" sz="2000" b="1" dirty="0" err="1"/>
              <a:t>đạo</a:t>
            </a:r>
            <a:r>
              <a:rPr lang="en-US" sz="2000" b="1" dirty="0"/>
              <a:t> </a:t>
            </a:r>
            <a:r>
              <a:rPr lang="en-US" sz="2000" b="1" dirty="0" err="1"/>
              <a:t>và</a:t>
            </a:r>
            <a:r>
              <a:rPr lang="en-US" sz="2000" b="1" dirty="0"/>
              <a:t> </a:t>
            </a:r>
            <a:r>
              <a:rPr lang="en-US" sz="2000" b="1" dirty="0" err="1"/>
              <a:t>bày</a:t>
            </a:r>
            <a:r>
              <a:rPr lang="en-US" sz="2000" b="1" dirty="0"/>
              <a:t> </a:t>
            </a:r>
            <a:r>
              <a:rPr lang="en-US" sz="2000" b="1" dirty="0" err="1"/>
              <a:t>tỏ</a:t>
            </a:r>
            <a:r>
              <a:rPr lang="en-US" sz="2000" b="1" dirty="0"/>
              <a:t> </a:t>
            </a:r>
            <a:r>
              <a:rPr lang="en-US" sz="2000" b="1" dirty="0" err="1"/>
              <a:t>cái</a:t>
            </a:r>
            <a:r>
              <a:rPr lang="en-US" sz="2000" b="1" dirty="0"/>
              <a:t> </a:t>
            </a:r>
            <a:r>
              <a:rPr lang="en-US" sz="2000" b="1" dirty="0" err="1"/>
              <a:t>cách</a:t>
            </a:r>
            <a:r>
              <a:rPr lang="en-US" sz="2000" b="1" dirty="0"/>
              <a:t> </a:t>
            </a:r>
            <a:r>
              <a:rPr lang="en-US" sz="2000" b="1" dirty="0" err="1"/>
              <a:t>sửa</a:t>
            </a:r>
            <a:r>
              <a:rPr lang="en-US" sz="2000" b="1" dirty="0"/>
              <a:t> </a:t>
            </a:r>
            <a:r>
              <a:rPr lang="en-US" sz="2000" b="1" dirty="0" err="1"/>
              <a:t>chữa</a:t>
            </a:r>
            <a:r>
              <a:rPr lang="en-US" sz="2000" b="1" dirty="0"/>
              <a:t> </a:t>
            </a:r>
            <a:r>
              <a:rPr lang="en-US" sz="2000" b="1" dirty="0" err="1"/>
              <a:t>sự</a:t>
            </a:r>
            <a:r>
              <a:rPr lang="en-US" sz="2000" b="1" dirty="0"/>
              <a:t> </a:t>
            </a:r>
            <a:r>
              <a:rPr lang="en-US" sz="2000" b="1" dirty="0" err="1"/>
              <a:t>sai</a:t>
            </a:r>
            <a:r>
              <a:rPr lang="en-US" sz="2000" b="1" dirty="0"/>
              <a:t> </a:t>
            </a:r>
            <a:r>
              <a:rPr lang="en-US" sz="2000" b="1" dirty="0" err="1"/>
              <a:t>lầm</a:t>
            </a:r>
            <a:r>
              <a:rPr lang="en-US" sz="2000" b="1" dirty="0"/>
              <a:t> </a:t>
            </a:r>
            <a:r>
              <a:rPr lang="en-US" sz="2000" b="1" dirty="0" err="1"/>
              <a:t>đó</a:t>
            </a:r>
            <a:endParaRPr lang="en-US" sz="2000" b="1" dirty="0">
              <a:solidFill>
                <a:srgbClr val="000000"/>
              </a:solidFill>
              <a:cs typeface="Arial" charset="0"/>
            </a:endParaRPr>
          </a:p>
        </p:txBody>
      </p:sp>
    </p:spTree>
    <p:extLst>
      <p:ext uri="{BB962C8B-B14F-4D97-AF65-F5344CB8AC3E}">
        <p14:creationId xmlns:p14="http://schemas.microsoft.com/office/powerpoint/2010/main" val="1747177489"/>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Oval 3"/>
          <p:cNvSpPr>
            <a:spLocks noChangeArrowheads="1"/>
          </p:cNvSpPr>
          <p:nvPr/>
        </p:nvSpPr>
        <p:spPr bwMode="gray">
          <a:xfrm>
            <a:off x="741363" y="2017713"/>
            <a:ext cx="3355975" cy="3355975"/>
          </a:xfrm>
          <a:prstGeom prst="ellipse">
            <a:avLst/>
          </a:prstGeom>
          <a:noFill/>
          <a:ln w="635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2" name="Oval 4"/>
          <p:cNvSpPr>
            <a:spLocks noChangeArrowheads="1"/>
          </p:cNvSpPr>
          <p:nvPr/>
        </p:nvSpPr>
        <p:spPr bwMode="gray">
          <a:xfrm>
            <a:off x="2011363" y="1676400"/>
            <a:ext cx="777875" cy="777875"/>
          </a:xfrm>
          <a:prstGeom prst="ellipse">
            <a:avLst/>
          </a:prstGeom>
          <a:solidFill>
            <a:schemeClr val="folHlink"/>
          </a:solidFill>
          <a:ln w="38100" algn="ctr">
            <a:solidFill>
              <a:srgbClr val="D2E3E8"/>
            </a:solidFill>
            <a:round/>
            <a:headEnd/>
            <a:tailEnd/>
          </a:ln>
        </p:spPr>
        <p:txBody>
          <a:bodyPr wrap="none" anchor="ctr"/>
          <a:lstStyle/>
          <a:p>
            <a:endParaRPr lang="en-US"/>
          </a:p>
        </p:txBody>
      </p:sp>
      <p:sp>
        <p:nvSpPr>
          <p:cNvPr id="22533" name="Oval 5"/>
          <p:cNvSpPr>
            <a:spLocks noChangeArrowheads="1"/>
          </p:cNvSpPr>
          <p:nvPr/>
        </p:nvSpPr>
        <p:spPr bwMode="gray">
          <a:xfrm>
            <a:off x="3468688" y="4048125"/>
            <a:ext cx="777875" cy="777875"/>
          </a:xfrm>
          <a:prstGeom prst="ellipse">
            <a:avLst/>
          </a:prstGeom>
          <a:solidFill>
            <a:schemeClr val="folHlink"/>
          </a:solidFill>
          <a:ln w="38100" algn="ctr">
            <a:solidFill>
              <a:srgbClr val="D2E3E8"/>
            </a:solidFill>
            <a:round/>
            <a:headEnd/>
            <a:tailEnd/>
          </a:ln>
        </p:spPr>
        <p:txBody>
          <a:bodyPr wrap="none" anchor="ctr"/>
          <a:lstStyle/>
          <a:p>
            <a:endParaRPr lang="en-US"/>
          </a:p>
        </p:txBody>
      </p:sp>
      <p:sp>
        <p:nvSpPr>
          <p:cNvPr id="22534" name="Oval 6"/>
          <p:cNvSpPr>
            <a:spLocks noChangeArrowheads="1"/>
          </p:cNvSpPr>
          <p:nvPr/>
        </p:nvSpPr>
        <p:spPr bwMode="gray">
          <a:xfrm>
            <a:off x="546100" y="4086225"/>
            <a:ext cx="777875" cy="777875"/>
          </a:xfrm>
          <a:prstGeom prst="ellipse">
            <a:avLst/>
          </a:prstGeom>
          <a:solidFill>
            <a:schemeClr val="folHlink"/>
          </a:solidFill>
          <a:ln w="38100" algn="ctr">
            <a:solidFill>
              <a:srgbClr val="D2E3E8"/>
            </a:solidFill>
            <a:round/>
            <a:headEnd/>
            <a:tailEnd/>
          </a:ln>
        </p:spPr>
        <p:txBody>
          <a:bodyPr wrap="none" anchor="ctr"/>
          <a:lstStyle/>
          <a:p>
            <a:endParaRPr lang="en-US"/>
          </a:p>
        </p:txBody>
      </p:sp>
      <p:cxnSp>
        <p:nvCxnSpPr>
          <p:cNvPr id="22535" name="AutoShape 7"/>
          <p:cNvCxnSpPr>
            <a:cxnSpLocks noChangeShapeType="1"/>
          </p:cNvCxnSpPr>
          <p:nvPr/>
        </p:nvCxnSpPr>
        <p:spPr bwMode="gray">
          <a:xfrm flipH="1" flipV="1">
            <a:off x="2439988" y="4259382"/>
            <a:ext cx="9525" cy="54744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536" name="AutoShape 8"/>
          <p:cNvCxnSpPr>
            <a:cxnSpLocks noChangeShapeType="1"/>
          </p:cNvCxnSpPr>
          <p:nvPr/>
        </p:nvCxnSpPr>
        <p:spPr bwMode="gray">
          <a:xfrm flipH="1">
            <a:off x="2427288" y="3260725"/>
            <a:ext cx="963612" cy="2428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537" name="AutoShape 9"/>
          <p:cNvCxnSpPr>
            <a:cxnSpLocks noChangeShapeType="1"/>
          </p:cNvCxnSpPr>
          <p:nvPr/>
        </p:nvCxnSpPr>
        <p:spPr bwMode="gray">
          <a:xfrm>
            <a:off x="1433513" y="3244850"/>
            <a:ext cx="495300" cy="1095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2541" name="Group 13"/>
          <p:cNvGrpSpPr>
            <a:grpSpLocks/>
          </p:cNvGrpSpPr>
          <p:nvPr/>
        </p:nvGrpSpPr>
        <p:grpSpPr bwMode="auto">
          <a:xfrm>
            <a:off x="304800" y="2325688"/>
            <a:ext cx="1317625" cy="1590675"/>
            <a:chOff x="288" y="1536"/>
            <a:chExt cx="830" cy="1002"/>
          </a:xfrm>
        </p:grpSpPr>
        <p:sp>
          <p:nvSpPr>
            <p:cNvPr id="22607" name="Rectangle 14"/>
            <p:cNvSpPr>
              <a:spLocks noChangeArrowheads="1"/>
            </p:cNvSpPr>
            <p:nvPr/>
          </p:nvSpPr>
          <p:spPr bwMode="gray">
            <a:xfrm>
              <a:off x="415" y="1674"/>
              <a:ext cx="60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a:solidFill>
                    <a:schemeClr val="bg1"/>
                  </a:solidFill>
                </a:rPr>
                <a:t>Title in here</a:t>
              </a:r>
            </a:p>
          </p:txBody>
        </p:sp>
        <p:sp>
          <p:nvSpPr>
            <p:cNvPr id="22608" name="Oval 15"/>
            <p:cNvSpPr>
              <a:spLocks noChangeArrowheads="1"/>
            </p:cNvSpPr>
            <p:nvPr/>
          </p:nvSpPr>
          <p:spPr bwMode="gray">
            <a:xfrm>
              <a:off x="288" y="1536"/>
              <a:ext cx="830" cy="836"/>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grpSp>
          <p:nvGrpSpPr>
            <p:cNvPr id="22609" name="Group 16"/>
            <p:cNvGrpSpPr>
              <a:grpSpLocks/>
            </p:cNvGrpSpPr>
            <p:nvPr/>
          </p:nvGrpSpPr>
          <p:grpSpPr bwMode="auto">
            <a:xfrm>
              <a:off x="313" y="1562"/>
              <a:ext cx="782" cy="976"/>
              <a:chOff x="3975" y="1593"/>
              <a:chExt cx="931" cy="1163"/>
            </a:xfrm>
          </p:grpSpPr>
          <p:pic>
            <p:nvPicPr>
              <p:cNvPr id="22622" name="Picture 17"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23" name="Oval 18"/>
              <p:cNvSpPr>
                <a:spLocks noChangeArrowheads="1"/>
              </p:cNvSpPr>
              <p:nvPr/>
            </p:nvSpPr>
            <p:spPr bwMode="gray">
              <a:xfrm>
                <a:off x="3975" y="1593"/>
                <a:ext cx="931" cy="937"/>
              </a:xfrm>
              <a:prstGeom prst="ellipse">
                <a:avLst/>
              </a:prstGeom>
              <a:solidFill>
                <a:schemeClr val="hlink">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pic>
            <p:nvPicPr>
              <p:cNvPr id="22624" name="Picture 19"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625" name="Group 20"/>
              <p:cNvGrpSpPr>
                <a:grpSpLocks/>
              </p:cNvGrpSpPr>
              <p:nvPr/>
            </p:nvGrpSpPr>
            <p:grpSpPr bwMode="auto">
              <a:xfrm rot="-3733502" flipH="1" flipV="1">
                <a:off x="4256" y="2247"/>
                <a:ext cx="820" cy="198"/>
                <a:chOff x="2532" y="1051"/>
                <a:chExt cx="893" cy="246"/>
              </a:xfrm>
            </p:grpSpPr>
            <p:grpSp>
              <p:nvGrpSpPr>
                <p:cNvPr id="22626" name="Group 21"/>
                <p:cNvGrpSpPr>
                  <a:grpSpLocks/>
                </p:cNvGrpSpPr>
                <p:nvPr/>
              </p:nvGrpSpPr>
              <p:grpSpPr bwMode="auto">
                <a:xfrm>
                  <a:off x="2532" y="1051"/>
                  <a:ext cx="743" cy="185"/>
                  <a:chOff x="1565" y="2568"/>
                  <a:chExt cx="1118" cy="279"/>
                </a:xfrm>
              </p:grpSpPr>
              <p:sp>
                <p:nvSpPr>
                  <p:cNvPr id="22632" name="AutoShape 2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33" name="AutoShape 2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34" name="AutoShape 2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35" name="AutoShape 2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627" name="Group 26"/>
                <p:cNvGrpSpPr>
                  <a:grpSpLocks/>
                </p:cNvGrpSpPr>
                <p:nvPr/>
              </p:nvGrpSpPr>
              <p:grpSpPr bwMode="auto">
                <a:xfrm rot="1353540">
                  <a:off x="2682" y="1111"/>
                  <a:ext cx="743" cy="186"/>
                  <a:chOff x="1565" y="2568"/>
                  <a:chExt cx="1118" cy="279"/>
                </a:xfrm>
              </p:grpSpPr>
              <p:sp>
                <p:nvSpPr>
                  <p:cNvPr id="22628" name="AutoShape 2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29" name="AutoShape 2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30" name="AutoShape 2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31" name="AutoShape 3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grpSp>
          <p:nvGrpSpPr>
            <p:cNvPr id="22610" name="Group 31"/>
            <p:cNvGrpSpPr>
              <a:grpSpLocks/>
            </p:cNvGrpSpPr>
            <p:nvPr/>
          </p:nvGrpSpPr>
          <p:grpSpPr bwMode="auto">
            <a:xfrm rot="-3733502" flipH="1" flipV="1">
              <a:off x="631" y="2108"/>
              <a:ext cx="605" cy="146"/>
              <a:chOff x="2532" y="1051"/>
              <a:chExt cx="893" cy="246"/>
            </a:xfrm>
          </p:grpSpPr>
          <p:grpSp>
            <p:nvGrpSpPr>
              <p:cNvPr id="22612" name="Group 32"/>
              <p:cNvGrpSpPr>
                <a:grpSpLocks/>
              </p:cNvGrpSpPr>
              <p:nvPr/>
            </p:nvGrpSpPr>
            <p:grpSpPr bwMode="auto">
              <a:xfrm>
                <a:off x="2532" y="1051"/>
                <a:ext cx="743" cy="185"/>
                <a:chOff x="1565" y="2568"/>
                <a:chExt cx="1118" cy="279"/>
              </a:xfrm>
            </p:grpSpPr>
            <p:sp>
              <p:nvSpPr>
                <p:cNvPr id="22618" name="AutoShape 3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19" name="AutoShape 3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20" name="AutoShape 3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21" name="AutoShape 3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613" name="Group 37"/>
              <p:cNvGrpSpPr>
                <a:grpSpLocks/>
              </p:cNvGrpSpPr>
              <p:nvPr/>
            </p:nvGrpSpPr>
            <p:grpSpPr bwMode="auto">
              <a:xfrm rot="1353540">
                <a:off x="2682" y="1111"/>
                <a:ext cx="743" cy="186"/>
                <a:chOff x="1565" y="2568"/>
                <a:chExt cx="1118" cy="279"/>
              </a:xfrm>
            </p:grpSpPr>
            <p:sp>
              <p:nvSpPr>
                <p:cNvPr id="22614" name="AutoShape 3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15" name="AutoShape 3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16" name="AutoShape 4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17" name="AutoShape 4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22611" name="Rectangle 42"/>
            <p:cNvSpPr>
              <a:spLocks noChangeArrowheads="1"/>
            </p:cNvSpPr>
            <p:nvPr/>
          </p:nvSpPr>
          <p:spPr bwMode="gray">
            <a:xfrm>
              <a:off x="595" y="1776"/>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b="1" dirty="0" smtClean="0">
                  <a:solidFill>
                    <a:srgbClr val="000000"/>
                  </a:solidFill>
                </a:rPr>
                <a:t>A</a:t>
              </a:r>
              <a:endParaRPr lang="en-US" b="1" dirty="0">
                <a:solidFill>
                  <a:srgbClr val="000000"/>
                </a:solidFill>
              </a:endParaRPr>
            </a:p>
          </p:txBody>
        </p:sp>
      </p:grpSp>
      <p:sp>
        <p:nvSpPr>
          <p:cNvPr id="22542" name="Oval 43"/>
          <p:cNvSpPr>
            <a:spLocks noChangeArrowheads="1"/>
          </p:cNvSpPr>
          <p:nvPr/>
        </p:nvSpPr>
        <p:spPr bwMode="gray">
          <a:xfrm>
            <a:off x="1789113" y="4641850"/>
            <a:ext cx="1298575" cy="1309688"/>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grpSp>
        <p:nvGrpSpPr>
          <p:cNvPr id="22543" name="Group 44"/>
          <p:cNvGrpSpPr>
            <a:grpSpLocks/>
          </p:cNvGrpSpPr>
          <p:nvPr/>
        </p:nvGrpSpPr>
        <p:grpSpPr bwMode="auto">
          <a:xfrm>
            <a:off x="1835150" y="4687888"/>
            <a:ext cx="1223963" cy="1528762"/>
            <a:chOff x="1252" y="3024"/>
            <a:chExt cx="771" cy="963"/>
          </a:xfrm>
        </p:grpSpPr>
        <p:sp>
          <p:nvSpPr>
            <p:cNvPr id="22579" name="Rectangle 45"/>
            <p:cNvSpPr>
              <a:spLocks noChangeArrowheads="1"/>
            </p:cNvSpPr>
            <p:nvPr/>
          </p:nvSpPr>
          <p:spPr bwMode="gray">
            <a:xfrm>
              <a:off x="1322" y="3252"/>
              <a:ext cx="60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a:solidFill>
                    <a:schemeClr val="bg1"/>
                  </a:solidFill>
                </a:rPr>
                <a:t>Title in here</a:t>
              </a:r>
            </a:p>
          </p:txBody>
        </p:sp>
        <p:grpSp>
          <p:nvGrpSpPr>
            <p:cNvPr id="22580" name="Group 46"/>
            <p:cNvGrpSpPr>
              <a:grpSpLocks/>
            </p:cNvGrpSpPr>
            <p:nvPr/>
          </p:nvGrpSpPr>
          <p:grpSpPr bwMode="auto">
            <a:xfrm>
              <a:off x="1252" y="3024"/>
              <a:ext cx="771" cy="963"/>
              <a:chOff x="3975" y="1593"/>
              <a:chExt cx="931" cy="1163"/>
            </a:xfrm>
          </p:grpSpPr>
          <p:pic>
            <p:nvPicPr>
              <p:cNvPr id="22593" name="Picture 47"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4" name="Oval 48"/>
              <p:cNvSpPr>
                <a:spLocks noChangeArrowheads="1"/>
              </p:cNvSpPr>
              <p:nvPr/>
            </p:nvSpPr>
            <p:spPr bwMode="gray">
              <a:xfrm>
                <a:off x="3975" y="1593"/>
                <a:ext cx="931" cy="937"/>
              </a:xfrm>
              <a:prstGeom prst="ellipse">
                <a:avLst/>
              </a:prstGeom>
              <a:solidFill>
                <a:schemeClr val="accent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pic>
            <p:nvPicPr>
              <p:cNvPr id="22595" name="Picture 49" descr="light_shadow1"/>
              <p:cNvPicPr>
                <a:picLocks noChangeAspect="1" noChangeArrowheads="1"/>
              </p:cNvPicPr>
              <p:nvPr/>
            </p:nvPicPr>
            <p:blipFill>
              <a:blip r:embed="rId5">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96" name="Group 50"/>
              <p:cNvGrpSpPr>
                <a:grpSpLocks/>
              </p:cNvGrpSpPr>
              <p:nvPr/>
            </p:nvGrpSpPr>
            <p:grpSpPr bwMode="auto">
              <a:xfrm rot="-3733502" flipH="1" flipV="1">
                <a:off x="4256" y="2247"/>
                <a:ext cx="820" cy="198"/>
                <a:chOff x="2532" y="1051"/>
                <a:chExt cx="893" cy="246"/>
              </a:xfrm>
            </p:grpSpPr>
            <p:grpSp>
              <p:nvGrpSpPr>
                <p:cNvPr id="22597" name="Group 51"/>
                <p:cNvGrpSpPr>
                  <a:grpSpLocks/>
                </p:cNvGrpSpPr>
                <p:nvPr/>
              </p:nvGrpSpPr>
              <p:grpSpPr bwMode="auto">
                <a:xfrm>
                  <a:off x="2532" y="1051"/>
                  <a:ext cx="743" cy="185"/>
                  <a:chOff x="1565" y="2568"/>
                  <a:chExt cx="1118" cy="279"/>
                </a:xfrm>
              </p:grpSpPr>
              <p:sp>
                <p:nvSpPr>
                  <p:cNvPr id="22603" name="AutoShape 5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04" name="AutoShape 5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05" name="AutoShape 5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06" name="AutoShape 5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598" name="Group 56"/>
                <p:cNvGrpSpPr>
                  <a:grpSpLocks/>
                </p:cNvGrpSpPr>
                <p:nvPr/>
              </p:nvGrpSpPr>
              <p:grpSpPr bwMode="auto">
                <a:xfrm rot="1353540">
                  <a:off x="2682" y="1111"/>
                  <a:ext cx="743" cy="186"/>
                  <a:chOff x="1565" y="2568"/>
                  <a:chExt cx="1118" cy="279"/>
                </a:xfrm>
              </p:grpSpPr>
              <p:sp>
                <p:nvSpPr>
                  <p:cNvPr id="22599" name="AutoShape 5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00" name="AutoShape 5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01" name="AutoShape 5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602" name="AutoShape 6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grpSp>
          <p:nvGrpSpPr>
            <p:cNvPr id="22581" name="Group 61"/>
            <p:cNvGrpSpPr>
              <a:grpSpLocks/>
            </p:cNvGrpSpPr>
            <p:nvPr/>
          </p:nvGrpSpPr>
          <p:grpSpPr bwMode="auto">
            <a:xfrm rot="-3733502" flipH="1" flipV="1">
              <a:off x="1561" y="3564"/>
              <a:ext cx="597" cy="144"/>
              <a:chOff x="2532" y="1051"/>
              <a:chExt cx="893" cy="246"/>
            </a:xfrm>
          </p:grpSpPr>
          <p:grpSp>
            <p:nvGrpSpPr>
              <p:cNvPr id="22583" name="Group 62"/>
              <p:cNvGrpSpPr>
                <a:grpSpLocks/>
              </p:cNvGrpSpPr>
              <p:nvPr/>
            </p:nvGrpSpPr>
            <p:grpSpPr bwMode="auto">
              <a:xfrm>
                <a:off x="2532" y="1051"/>
                <a:ext cx="743" cy="185"/>
                <a:chOff x="1565" y="2568"/>
                <a:chExt cx="1118" cy="279"/>
              </a:xfrm>
            </p:grpSpPr>
            <p:sp>
              <p:nvSpPr>
                <p:cNvPr id="22589" name="AutoShape 6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90" name="AutoShape 6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91" name="AutoShape 6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92" name="AutoShape 6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584" name="Group 67"/>
              <p:cNvGrpSpPr>
                <a:grpSpLocks/>
              </p:cNvGrpSpPr>
              <p:nvPr/>
            </p:nvGrpSpPr>
            <p:grpSpPr bwMode="auto">
              <a:xfrm rot="1353540">
                <a:off x="2682" y="1111"/>
                <a:ext cx="743" cy="186"/>
                <a:chOff x="1565" y="2568"/>
                <a:chExt cx="1118" cy="279"/>
              </a:xfrm>
            </p:grpSpPr>
            <p:sp>
              <p:nvSpPr>
                <p:cNvPr id="22585" name="AutoShape 6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86" name="AutoShape 6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87" name="AutoShape 7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88" name="AutoShape 7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22582" name="Rectangle 72"/>
            <p:cNvSpPr>
              <a:spLocks noChangeArrowheads="1"/>
            </p:cNvSpPr>
            <p:nvPr/>
          </p:nvSpPr>
          <p:spPr bwMode="gray">
            <a:xfrm>
              <a:off x="1532" y="3244"/>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b="1" dirty="0" smtClean="0">
                  <a:solidFill>
                    <a:srgbClr val="000000"/>
                  </a:solidFill>
                </a:rPr>
                <a:t>C</a:t>
              </a:r>
              <a:endParaRPr lang="en-US" b="1" dirty="0">
                <a:solidFill>
                  <a:srgbClr val="000000"/>
                </a:solidFill>
              </a:endParaRPr>
            </a:p>
          </p:txBody>
        </p:sp>
      </p:grpSp>
      <p:grpSp>
        <p:nvGrpSpPr>
          <p:cNvPr id="22544" name="Group 73"/>
          <p:cNvGrpSpPr>
            <a:grpSpLocks/>
          </p:cNvGrpSpPr>
          <p:nvPr/>
        </p:nvGrpSpPr>
        <p:grpSpPr bwMode="auto">
          <a:xfrm>
            <a:off x="3276600" y="2249488"/>
            <a:ext cx="1301750" cy="1577975"/>
            <a:chOff x="2160" y="1488"/>
            <a:chExt cx="820" cy="994"/>
          </a:xfrm>
        </p:grpSpPr>
        <p:sp>
          <p:nvSpPr>
            <p:cNvPr id="22550" name="Rectangle 74"/>
            <p:cNvSpPr>
              <a:spLocks noChangeArrowheads="1"/>
            </p:cNvSpPr>
            <p:nvPr/>
          </p:nvSpPr>
          <p:spPr bwMode="gray">
            <a:xfrm>
              <a:off x="2182" y="1672"/>
              <a:ext cx="60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a:solidFill>
                    <a:schemeClr val="bg1"/>
                  </a:solidFill>
                </a:rPr>
                <a:t>Title in here</a:t>
              </a:r>
            </a:p>
          </p:txBody>
        </p:sp>
        <p:sp>
          <p:nvSpPr>
            <p:cNvPr id="22551" name="Oval 75"/>
            <p:cNvSpPr>
              <a:spLocks noChangeArrowheads="1"/>
            </p:cNvSpPr>
            <p:nvPr/>
          </p:nvSpPr>
          <p:spPr bwMode="gray">
            <a:xfrm>
              <a:off x="2160" y="1488"/>
              <a:ext cx="820" cy="8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grpSp>
          <p:nvGrpSpPr>
            <p:cNvPr id="22552" name="Group 76"/>
            <p:cNvGrpSpPr>
              <a:grpSpLocks/>
            </p:cNvGrpSpPr>
            <p:nvPr/>
          </p:nvGrpSpPr>
          <p:grpSpPr bwMode="auto">
            <a:xfrm>
              <a:off x="2189" y="1516"/>
              <a:ext cx="773" cy="966"/>
              <a:chOff x="3975" y="1593"/>
              <a:chExt cx="931" cy="1163"/>
            </a:xfrm>
          </p:grpSpPr>
          <p:pic>
            <p:nvPicPr>
              <p:cNvPr id="22565" name="Picture 77" descr="circuler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6" name="Oval 78"/>
              <p:cNvSpPr>
                <a:spLocks noChangeArrowheads="1"/>
              </p:cNvSpPr>
              <p:nvPr/>
            </p:nvSpPr>
            <p:spPr bwMode="gray">
              <a:xfrm>
                <a:off x="3975" y="1593"/>
                <a:ext cx="931" cy="937"/>
              </a:xfrm>
              <a:prstGeom prst="ellipse">
                <a:avLst/>
              </a:prstGeom>
              <a:solidFill>
                <a:schemeClr val="accent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pic>
            <p:nvPicPr>
              <p:cNvPr id="22567" name="Picture 79" descr="light_shadow1"/>
              <p:cNvPicPr>
                <a:picLocks noChangeAspect="1" noChangeArrowheads="1"/>
              </p:cNvPicPr>
              <p:nvPr/>
            </p:nvPicPr>
            <p:blipFill>
              <a:blip r:embed="rId7">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68" name="Group 80"/>
              <p:cNvGrpSpPr>
                <a:grpSpLocks/>
              </p:cNvGrpSpPr>
              <p:nvPr/>
            </p:nvGrpSpPr>
            <p:grpSpPr bwMode="auto">
              <a:xfrm rot="-3733502" flipH="1" flipV="1">
                <a:off x="4256" y="2247"/>
                <a:ext cx="820" cy="198"/>
                <a:chOff x="2532" y="1051"/>
                <a:chExt cx="893" cy="246"/>
              </a:xfrm>
            </p:grpSpPr>
            <p:grpSp>
              <p:nvGrpSpPr>
                <p:cNvPr id="22569" name="Group 81"/>
                <p:cNvGrpSpPr>
                  <a:grpSpLocks/>
                </p:cNvGrpSpPr>
                <p:nvPr/>
              </p:nvGrpSpPr>
              <p:grpSpPr bwMode="auto">
                <a:xfrm>
                  <a:off x="2532" y="1051"/>
                  <a:ext cx="743" cy="185"/>
                  <a:chOff x="1565" y="2568"/>
                  <a:chExt cx="1118" cy="279"/>
                </a:xfrm>
              </p:grpSpPr>
              <p:sp>
                <p:nvSpPr>
                  <p:cNvPr id="22575" name="AutoShape 8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76" name="AutoShape 8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77" name="AutoShape 8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78" name="AutoShape 8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570" name="Group 86"/>
                <p:cNvGrpSpPr>
                  <a:grpSpLocks/>
                </p:cNvGrpSpPr>
                <p:nvPr/>
              </p:nvGrpSpPr>
              <p:grpSpPr bwMode="auto">
                <a:xfrm rot="1353540">
                  <a:off x="2682" y="1111"/>
                  <a:ext cx="743" cy="186"/>
                  <a:chOff x="1565" y="2568"/>
                  <a:chExt cx="1118" cy="279"/>
                </a:xfrm>
              </p:grpSpPr>
              <p:sp>
                <p:nvSpPr>
                  <p:cNvPr id="22571" name="AutoShape 8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72" name="AutoShape 8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73" name="AutoShape 8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74" name="AutoShape 9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grpSp>
          <p:nvGrpSpPr>
            <p:cNvPr id="22553" name="Group 91"/>
            <p:cNvGrpSpPr>
              <a:grpSpLocks/>
            </p:cNvGrpSpPr>
            <p:nvPr/>
          </p:nvGrpSpPr>
          <p:grpSpPr bwMode="auto">
            <a:xfrm rot="-3733502" flipH="1" flipV="1">
              <a:off x="2498" y="2058"/>
              <a:ext cx="599" cy="144"/>
              <a:chOff x="2532" y="1051"/>
              <a:chExt cx="893" cy="246"/>
            </a:xfrm>
          </p:grpSpPr>
          <p:grpSp>
            <p:nvGrpSpPr>
              <p:cNvPr id="22555" name="Group 92"/>
              <p:cNvGrpSpPr>
                <a:grpSpLocks/>
              </p:cNvGrpSpPr>
              <p:nvPr/>
            </p:nvGrpSpPr>
            <p:grpSpPr bwMode="auto">
              <a:xfrm>
                <a:off x="2532" y="1051"/>
                <a:ext cx="743" cy="185"/>
                <a:chOff x="1565" y="2568"/>
                <a:chExt cx="1118" cy="279"/>
              </a:xfrm>
            </p:grpSpPr>
            <p:sp>
              <p:nvSpPr>
                <p:cNvPr id="22561" name="AutoShape 9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62" name="AutoShape 9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63" name="AutoShape 9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64" name="AutoShape 9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2556" name="Group 97"/>
              <p:cNvGrpSpPr>
                <a:grpSpLocks/>
              </p:cNvGrpSpPr>
              <p:nvPr/>
            </p:nvGrpSpPr>
            <p:grpSpPr bwMode="auto">
              <a:xfrm rot="1353540">
                <a:off x="2682" y="1111"/>
                <a:ext cx="743" cy="186"/>
                <a:chOff x="1565" y="2568"/>
                <a:chExt cx="1118" cy="279"/>
              </a:xfrm>
            </p:grpSpPr>
            <p:sp>
              <p:nvSpPr>
                <p:cNvPr id="22557" name="AutoShape 9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58" name="AutoShape 9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59" name="AutoShape 10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60" name="AutoShape 10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22554" name="Rectangle 102"/>
            <p:cNvSpPr>
              <a:spLocks noChangeArrowheads="1"/>
            </p:cNvSpPr>
            <p:nvPr/>
          </p:nvSpPr>
          <p:spPr bwMode="gray">
            <a:xfrm>
              <a:off x="2479" y="1756"/>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b="1" dirty="0" smtClean="0">
                  <a:solidFill>
                    <a:srgbClr val="000000"/>
                  </a:solidFill>
                </a:rPr>
                <a:t>B</a:t>
              </a:r>
              <a:endParaRPr lang="en-US" b="1" dirty="0">
                <a:solidFill>
                  <a:srgbClr val="000000"/>
                </a:solidFill>
              </a:endParaRPr>
            </a:p>
          </p:txBody>
        </p:sp>
      </p:grpSp>
      <p:sp>
        <p:nvSpPr>
          <p:cNvPr id="22545" name="AutoShape 103"/>
          <p:cNvSpPr>
            <a:spLocks noChangeArrowheads="1"/>
          </p:cNvSpPr>
          <p:nvPr/>
        </p:nvSpPr>
        <p:spPr bwMode="gray">
          <a:xfrm>
            <a:off x="4606247" y="985698"/>
            <a:ext cx="4537753" cy="5208588"/>
          </a:xfrm>
          <a:prstGeom prst="roundRect">
            <a:avLst>
              <a:gd name="adj" fmla="val 2259"/>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25705" name="AutoShape 105"/>
          <p:cNvSpPr>
            <a:spLocks noChangeArrowheads="1"/>
          </p:cNvSpPr>
          <p:nvPr/>
        </p:nvSpPr>
        <p:spPr bwMode="gray">
          <a:xfrm>
            <a:off x="4595011" y="533400"/>
            <a:ext cx="4523269" cy="771085"/>
          </a:xfrm>
          <a:prstGeom prst="roundRect">
            <a:avLst>
              <a:gd name="adj" fmla="val 0"/>
            </a:avLst>
          </a:prstGeom>
          <a:gradFill rotWithShape="0">
            <a:gsLst>
              <a:gs pos="0">
                <a:schemeClr val="tx2">
                  <a:gamma/>
                  <a:shade val="46275"/>
                  <a:invGamma/>
                </a:schemeClr>
              </a:gs>
              <a:gs pos="100000">
                <a:schemeClr val="tx2"/>
              </a:gs>
            </a:gsLst>
            <a:lin ang="5400000" scaled="1"/>
          </a:gradFill>
          <a:ln w="19050" algn="ctr">
            <a:solidFill>
              <a:srgbClr val="DDDDDD"/>
            </a:solidFill>
            <a:round/>
            <a:headEnd/>
            <a:tailEnd/>
          </a:ln>
          <a:effectLst/>
        </p:spPr>
        <p:txBody>
          <a:bodyPr wrap="none" anchor="ctr"/>
          <a:lstStyle/>
          <a:p>
            <a:pPr>
              <a:defRPr/>
            </a:pPr>
            <a:endParaRPr lang="en-US"/>
          </a:p>
        </p:txBody>
      </p:sp>
      <p:sp>
        <p:nvSpPr>
          <p:cNvPr id="22548" name="Text Box 106"/>
          <p:cNvSpPr txBox="1">
            <a:spLocks noChangeArrowheads="1"/>
          </p:cNvSpPr>
          <p:nvPr/>
        </p:nvSpPr>
        <p:spPr bwMode="gray">
          <a:xfrm>
            <a:off x="4194705" y="525959"/>
            <a:ext cx="51778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ctr">
              <a:buFont typeface="Wingdings" pitchFamily="2" charset="2"/>
              <a:buChar char="q"/>
            </a:pPr>
            <a:r>
              <a:rPr lang="en-US" sz="2200" b="1" i="1" dirty="0" err="1" smtClean="0">
                <a:solidFill>
                  <a:srgbClr val="FFFF00"/>
                </a:solidFill>
              </a:rPr>
              <a:t>Hai</a:t>
            </a:r>
            <a:r>
              <a:rPr lang="en-US" sz="2200" b="1" i="1" dirty="0" smtClean="0">
                <a:solidFill>
                  <a:srgbClr val="FFFF00"/>
                </a:solidFill>
              </a:rPr>
              <a:t>: </a:t>
            </a:r>
            <a:r>
              <a:rPr lang="en-US" sz="2200" b="1" i="1" dirty="0" err="1" smtClean="0">
                <a:solidFill>
                  <a:srgbClr val="FFFF00"/>
                </a:solidFill>
              </a:rPr>
              <a:t>Sau</a:t>
            </a:r>
            <a:r>
              <a:rPr lang="en-US" sz="2200" b="1" i="1" dirty="0" smtClean="0">
                <a:solidFill>
                  <a:srgbClr val="FFFF00"/>
                </a:solidFill>
              </a:rPr>
              <a:t> </a:t>
            </a:r>
            <a:r>
              <a:rPr lang="en-US" sz="2200" b="1" i="1" dirty="0" err="1" smtClean="0">
                <a:solidFill>
                  <a:srgbClr val="FFFF00"/>
                </a:solidFill>
              </a:rPr>
              <a:t>khi</a:t>
            </a:r>
            <a:r>
              <a:rPr lang="en-US" sz="2200" b="1" i="1" dirty="0" smtClean="0">
                <a:solidFill>
                  <a:srgbClr val="FFFF00"/>
                </a:solidFill>
              </a:rPr>
              <a:t> </a:t>
            </a:r>
            <a:r>
              <a:rPr lang="en-US" sz="2200" b="1" i="1" dirty="0" err="1" smtClean="0">
                <a:solidFill>
                  <a:srgbClr val="FFFF00"/>
                </a:solidFill>
              </a:rPr>
              <a:t>kiểm</a:t>
            </a:r>
            <a:r>
              <a:rPr lang="en-US" sz="2200" b="1" i="1" dirty="0" smtClean="0">
                <a:solidFill>
                  <a:srgbClr val="FFFF00"/>
                </a:solidFill>
              </a:rPr>
              <a:t> </a:t>
            </a:r>
            <a:r>
              <a:rPr lang="en-US" sz="2200" b="1" i="1" dirty="0" err="1" smtClean="0">
                <a:solidFill>
                  <a:srgbClr val="FFFF00"/>
                </a:solidFill>
              </a:rPr>
              <a:t>tra</a:t>
            </a:r>
            <a:r>
              <a:rPr lang="en-US" sz="2200" b="1" i="1" dirty="0" smtClean="0">
                <a:solidFill>
                  <a:srgbClr val="FFFF00"/>
                </a:solidFill>
              </a:rPr>
              <a:t> </a:t>
            </a:r>
            <a:r>
              <a:rPr lang="en-US" sz="2200" b="1" i="1" dirty="0" err="1">
                <a:solidFill>
                  <a:srgbClr val="FFFF00"/>
                </a:solidFill>
              </a:rPr>
              <a:t>phải</a:t>
            </a:r>
            <a:r>
              <a:rPr lang="en-US" sz="2200" b="1" i="1" dirty="0">
                <a:solidFill>
                  <a:srgbClr val="FFFF00"/>
                </a:solidFill>
              </a:rPr>
              <a:t> </a:t>
            </a:r>
            <a:r>
              <a:rPr lang="en-US" sz="2200" b="1" i="1" dirty="0" smtClean="0">
                <a:solidFill>
                  <a:srgbClr val="FFFF00"/>
                </a:solidFill>
              </a:rPr>
              <a:t>         </a:t>
            </a:r>
            <a:r>
              <a:rPr lang="en-US" sz="2200" b="1" i="1" dirty="0" err="1" smtClean="0">
                <a:solidFill>
                  <a:srgbClr val="FFFF00"/>
                </a:solidFill>
              </a:rPr>
              <a:t>khắc</a:t>
            </a:r>
            <a:r>
              <a:rPr lang="en-US" sz="2200" b="1" i="1" dirty="0" smtClean="0">
                <a:solidFill>
                  <a:srgbClr val="FFFF00"/>
                </a:solidFill>
              </a:rPr>
              <a:t> </a:t>
            </a:r>
            <a:r>
              <a:rPr lang="en-US" sz="2200" b="1" i="1" dirty="0" err="1">
                <a:solidFill>
                  <a:srgbClr val="FFFF00"/>
                </a:solidFill>
              </a:rPr>
              <a:t>phục</a:t>
            </a:r>
            <a:r>
              <a:rPr lang="en-US" sz="2200" b="1" i="1" dirty="0">
                <a:solidFill>
                  <a:srgbClr val="FFFF00"/>
                </a:solidFill>
              </a:rPr>
              <a:t> </a:t>
            </a:r>
            <a:r>
              <a:rPr lang="en-US" sz="2200" b="1" i="1" dirty="0" err="1" smtClean="0">
                <a:solidFill>
                  <a:srgbClr val="FFFF00"/>
                </a:solidFill>
              </a:rPr>
              <a:t>sửa</a:t>
            </a:r>
            <a:r>
              <a:rPr lang="en-US" sz="2200" b="1" i="1" dirty="0" smtClean="0">
                <a:solidFill>
                  <a:srgbClr val="FFFF00"/>
                </a:solidFill>
              </a:rPr>
              <a:t> </a:t>
            </a:r>
            <a:r>
              <a:rPr lang="en-US" sz="2200" b="1" i="1" dirty="0" err="1">
                <a:solidFill>
                  <a:srgbClr val="FFFF00"/>
                </a:solidFill>
              </a:rPr>
              <a:t>ngay</a:t>
            </a:r>
            <a:r>
              <a:rPr lang="en-US" sz="2200" b="1" i="1" dirty="0">
                <a:solidFill>
                  <a:srgbClr val="FFFF00"/>
                </a:solidFill>
              </a:rPr>
              <a:t> </a:t>
            </a:r>
            <a:r>
              <a:rPr lang="en-US" sz="2200" b="1" i="1" dirty="0" err="1">
                <a:solidFill>
                  <a:srgbClr val="FFFF00"/>
                </a:solidFill>
              </a:rPr>
              <a:t>cái</a:t>
            </a:r>
            <a:r>
              <a:rPr lang="en-US" sz="2200" b="1" i="1" dirty="0">
                <a:solidFill>
                  <a:srgbClr val="FFFF00"/>
                </a:solidFill>
              </a:rPr>
              <a:t> </a:t>
            </a:r>
            <a:r>
              <a:rPr lang="en-US" sz="2200" b="1" i="1" dirty="0" err="1">
                <a:solidFill>
                  <a:srgbClr val="FFFF00"/>
                </a:solidFill>
              </a:rPr>
              <a:t>sai</a:t>
            </a:r>
            <a:r>
              <a:rPr lang="en-US" sz="2200" b="1" i="1" dirty="0">
                <a:solidFill>
                  <a:srgbClr val="FFFF00"/>
                </a:solidFill>
              </a:rPr>
              <a:t>; </a:t>
            </a:r>
          </a:p>
        </p:txBody>
      </p:sp>
      <p:pic>
        <p:nvPicPr>
          <p:cNvPr id="22549" name="Picture 107" descr="2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743200"/>
            <a:ext cx="1676400" cy="146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Rectangle 17"/>
          <p:cNvSpPr>
            <a:spLocks noChangeArrowheads="1"/>
          </p:cNvSpPr>
          <p:nvPr/>
        </p:nvSpPr>
        <p:spPr bwMode="black">
          <a:xfrm>
            <a:off x="4876800" y="1353652"/>
            <a:ext cx="4203387" cy="209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buClr>
                <a:srgbClr val="FF0066"/>
              </a:buClr>
              <a:buSzPct val="75000"/>
            </a:pPr>
            <a:r>
              <a:rPr lang="en-US" b="1" dirty="0">
                <a:solidFill>
                  <a:srgbClr val="006600"/>
                </a:solidFill>
                <a:cs typeface="Arial" charset="0"/>
              </a:rPr>
              <a:t> </a:t>
            </a:r>
            <a:r>
              <a:rPr lang="en-US" sz="2000" b="1" dirty="0" err="1" smtClean="0">
                <a:solidFill>
                  <a:srgbClr val="000099"/>
                </a:solidFill>
                <a:cs typeface="Arial" charset="0"/>
              </a:rPr>
              <a:t>Đồng</a:t>
            </a:r>
            <a:r>
              <a:rPr lang="en-US" sz="2000" b="1" dirty="0" smtClean="0">
                <a:solidFill>
                  <a:srgbClr val="000099"/>
                </a:solidFill>
                <a:cs typeface="Arial" charset="0"/>
              </a:rPr>
              <a:t> </a:t>
            </a:r>
            <a:r>
              <a:rPr lang="en-US" sz="2000" b="1" dirty="0" err="1" smtClean="0">
                <a:solidFill>
                  <a:srgbClr val="000099"/>
                </a:solidFill>
                <a:cs typeface="Arial" charset="0"/>
              </a:rPr>
              <a:t>thời</a:t>
            </a:r>
            <a:r>
              <a:rPr lang="en-US" sz="2000" b="1" dirty="0" smtClean="0">
                <a:solidFill>
                  <a:srgbClr val="000099"/>
                </a:solidFill>
                <a:cs typeface="Arial" charset="0"/>
              </a:rPr>
              <a:t> </a:t>
            </a:r>
            <a:r>
              <a:rPr lang="en-US" sz="2000" b="1" dirty="0" err="1" smtClean="0">
                <a:solidFill>
                  <a:srgbClr val="000099"/>
                </a:solidFill>
                <a:cs typeface="Arial" charset="0"/>
              </a:rPr>
              <a:t>p</a:t>
            </a:r>
            <a:r>
              <a:rPr lang="en-US" sz="2000" b="1" dirty="0" err="1" smtClean="0">
                <a:solidFill>
                  <a:srgbClr val="000099"/>
                </a:solidFill>
              </a:rPr>
              <a:t>hải</a:t>
            </a:r>
            <a:r>
              <a:rPr lang="en-US" sz="2000" b="1" dirty="0" smtClean="0">
                <a:solidFill>
                  <a:srgbClr val="000099"/>
                </a:solidFill>
              </a:rPr>
              <a:t> </a:t>
            </a:r>
            <a:r>
              <a:rPr lang="en-US" sz="2000" b="1" dirty="0" err="1">
                <a:solidFill>
                  <a:srgbClr val="000099"/>
                </a:solidFill>
              </a:rPr>
              <a:t>động</a:t>
            </a:r>
            <a:r>
              <a:rPr lang="en-US" sz="2000" b="1" dirty="0">
                <a:solidFill>
                  <a:srgbClr val="000099"/>
                </a:solidFill>
              </a:rPr>
              <a:t> </a:t>
            </a:r>
            <a:r>
              <a:rPr lang="en-US" sz="2000" b="1" dirty="0" err="1">
                <a:solidFill>
                  <a:srgbClr val="000099"/>
                </a:solidFill>
              </a:rPr>
              <a:t>viên</a:t>
            </a:r>
            <a:r>
              <a:rPr lang="en-US" sz="2000" b="1" dirty="0">
                <a:solidFill>
                  <a:srgbClr val="000099"/>
                </a:solidFill>
              </a:rPr>
              <a:t>, </a:t>
            </a:r>
            <a:r>
              <a:rPr lang="en-US" sz="2000" b="1" dirty="0" err="1">
                <a:solidFill>
                  <a:srgbClr val="000099"/>
                </a:solidFill>
              </a:rPr>
              <a:t>khen</a:t>
            </a:r>
            <a:r>
              <a:rPr lang="en-US" sz="2000" b="1" dirty="0">
                <a:solidFill>
                  <a:srgbClr val="000099"/>
                </a:solidFill>
              </a:rPr>
              <a:t> </a:t>
            </a:r>
            <a:r>
              <a:rPr lang="en-US" sz="2000" b="1" dirty="0" err="1">
                <a:solidFill>
                  <a:srgbClr val="000099"/>
                </a:solidFill>
              </a:rPr>
              <a:t>thưởng</a:t>
            </a:r>
            <a:r>
              <a:rPr lang="en-US" sz="2000" b="1" dirty="0">
                <a:solidFill>
                  <a:srgbClr val="000099"/>
                </a:solidFill>
              </a:rPr>
              <a:t> </a:t>
            </a:r>
            <a:r>
              <a:rPr lang="en-US" sz="2000" b="1" dirty="0" err="1">
                <a:solidFill>
                  <a:srgbClr val="000099"/>
                </a:solidFill>
              </a:rPr>
              <a:t>kịp</a:t>
            </a:r>
            <a:r>
              <a:rPr lang="en-US" sz="2000" b="1" dirty="0">
                <a:solidFill>
                  <a:srgbClr val="000099"/>
                </a:solidFill>
              </a:rPr>
              <a:t> </a:t>
            </a:r>
            <a:r>
              <a:rPr lang="en-US" sz="2000" b="1" dirty="0" err="1">
                <a:solidFill>
                  <a:srgbClr val="000099"/>
                </a:solidFill>
              </a:rPr>
              <a:t>thời</a:t>
            </a:r>
            <a:r>
              <a:rPr lang="en-US" sz="2000" b="1" dirty="0">
                <a:solidFill>
                  <a:srgbClr val="000099"/>
                </a:solidFill>
              </a:rPr>
              <a:t> </a:t>
            </a:r>
            <a:r>
              <a:rPr lang="en-US" sz="2000" b="1" dirty="0" err="1">
                <a:solidFill>
                  <a:srgbClr val="000099"/>
                </a:solidFill>
              </a:rPr>
              <a:t>cái</a:t>
            </a:r>
            <a:r>
              <a:rPr lang="en-US" sz="2000" b="1" dirty="0">
                <a:solidFill>
                  <a:srgbClr val="000099"/>
                </a:solidFill>
              </a:rPr>
              <a:t> </a:t>
            </a:r>
            <a:r>
              <a:rPr lang="en-US" sz="2000" b="1" dirty="0" err="1">
                <a:solidFill>
                  <a:srgbClr val="000099"/>
                </a:solidFill>
              </a:rPr>
              <a:t>đúng</a:t>
            </a:r>
            <a:r>
              <a:rPr lang="en-US" sz="2000" b="1" dirty="0">
                <a:solidFill>
                  <a:srgbClr val="000099"/>
                </a:solidFill>
              </a:rPr>
              <a:t>, </a:t>
            </a:r>
            <a:r>
              <a:rPr lang="en-US" sz="2000" b="1" dirty="0" err="1">
                <a:solidFill>
                  <a:srgbClr val="000099"/>
                </a:solidFill>
              </a:rPr>
              <a:t>cái</a:t>
            </a:r>
            <a:r>
              <a:rPr lang="en-US" sz="2000" b="1" dirty="0">
                <a:solidFill>
                  <a:srgbClr val="000099"/>
                </a:solidFill>
              </a:rPr>
              <a:t> </a:t>
            </a:r>
            <a:r>
              <a:rPr lang="en-US" sz="2000" b="1" dirty="0" err="1">
                <a:solidFill>
                  <a:srgbClr val="000099"/>
                </a:solidFill>
              </a:rPr>
              <a:t>tốt</a:t>
            </a:r>
            <a:r>
              <a:rPr lang="en-US" sz="2000" b="1" dirty="0">
                <a:solidFill>
                  <a:srgbClr val="000099"/>
                </a:solidFill>
              </a:rPr>
              <a:t>, </a:t>
            </a:r>
            <a:r>
              <a:rPr lang="en-US" sz="2000" b="1" dirty="0" err="1">
                <a:solidFill>
                  <a:srgbClr val="000099"/>
                </a:solidFill>
              </a:rPr>
              <a:t>vì</a:t>
            </a:r>
            <a:r>
              <a:rPr lang="en-US" sz="2000" b="1" dirty="0">
                <a:solidFill>
                  <a:srgbClr val="000099"/>
                </a:solidFill>
              </a:rPr>
              <a:t> </a:t>
            </a:r>
            <a:r>
              <a:rPr lang="en-US" sz="2000" b="1" dirty="0" err="1">
                <a:solidFill>
                  <a:srgbClr val="000099"/>
                </a:solidFill>
              </a:rPr>
              <a:t>khen</a:t>
            </a:r>
            <a:r>
              <a:rPr lang="en-US" sz="2000" b="1" dirty="0">
                <a:solidFill>
                  <a:srgbClr val="000099"/>
                </a:solidFill>
              </a:rPr>
              <a:t> </a:t>
            </a:r>
            <a:r>
              <a:rPr lang="en-US" sz="2000" b="1" dirty="0" err="1">
                <a:solidFill>
                  <a:srgbClr val="000099"/>
                </a:solidFill>
              </a:rPr>
              <a:t>thưởng</a:t>
            </a:r>
            <a:r>
              <a:rPr lang="en-US" sz="2000" b="1" dirty="0">
                <a:solidFill>
                  <a:srgbClr val="000099"/>
                </a:solidFill>
              </a:rPr>
              <a:t> </a:t>
            </a:r>
            <a:r>
              <a:rPr lang="en-US" sz="2000" b="1" dirty="0" err="1">
                <a:solidFill>
                  <a:srgbClr val="000099"/>
                </a:solidFill>
              </a:rPr>
              <a:t>đúng</a:t>
            </a:r>
            <a:r>
              <a:rPr lang="en-US" sz="2000" b="1" dirty="0">
                <a:solidFill>
                  <a:srgbClr val="000099"/>
                </a:solidFill>
              </a:rPr>
              <a:t> </a:t>
            </a:r>
            <a:r>
              <a:rPr lang="en-US" sz="2000" b="1" dirty="0" err="1">
                <a:solidFill>
                  <a:srgbClr val="000099"/>
                </a:solidFill>
              </a:rPr>
              <a:t>người</a:t>
            </a:r>
            <a:r>
              <a:rPr lang="en-US" sz="2000" b="1" dirty="0">
                <a:solidFill>
                  <a:srgbClr val="000099"/>
                </a:solidFill>
              </a:rPr>
              <a:t>, </a:t>
            </a:r>
            <a:r>
              <a:rPr lang="en-US" sz="2000" b="1" dirty="0" err="1">
                <a:solidFill>
                  <a:srgbClr val="000099"/>
                </a:solidFill>
              </a:rPr>
              <a:t>đúng</a:t>
            </a:r>
            <a:r>
              <a:rPr lang="en-US" sz="2000" b="1" dirty="0">
                <a:solidFill>
                  <a:srgbClr val="000099"/>
                </a:solidFill>
              </a:rPr>
              <a:t> </a:t>
            </a:r>
            <a:r>
              <a:rPr lang="en-US" sz="2000" b="1" dirty="0" err="1">
                <a:solidFill>
                  <a:srgbClr val="000099"/>
                </a:solidFill>
              </a:rPr>
              <a:t>việc</a:t>
            </a:r>
            <a:r>
              <a:rPr lang="en-US" sz="2000" b="1" dirty="0">
                <a:solidFill>
                  <a:srgbClr val="000099"/>
                </a:solidFill>
              </a:rPr>
              <a:t>, </a:t>
            </a:r>
            <a:r>
              <a:rPr lang="en-US" sz="2000" b="1" dirty="0" err="1">
                <a:solidFill>
                  <a:srgbClr val="000099"/>
                </a:solidFill>
              </a:rPr>
              <a:t>đúng</a:t>
            </a:r>
            <a:r>
              <a:rPr lang="en-US" sz="2000" b="1" dirty="0">
                <a:solidFill>
                  <a:srgbClr val="000099"/>
                </a:solidFill>
              </a:rPr>
              <a:t> </a:t>
            </a:r>
            <a:r>
              <a:rPr lang="en-US" sz="2000" b="1" dirty="0" err="1">
                <a:solidFill>
                  <a:srgbClr val="000099"/>
                </a:solidFill>
              </a:rPr>
              <a:t>lúc</a:t>
            </a:r>
            <a:r>
              <a:rPr lang="en-US" sz="2000" b="1" dirty="0">
                <a:solidFill>
                  <a:srgbClr val="000099"/>
                </a:solidFill>
              </a:rPr>
              <a:t> </a:t>
            </a:r>
            <a:r>
              <a:rPr lang="en-US" sz="2000" b="1" dirty="0" err="1">
                <a:solidFill>
                  <a:srgbClr val="000099"/>
                </a:solidFill>
              </a:rPr>
              <a:t>sẽ</a:t>
            </a:r>
            <a:r>
              <a:rPr lang="en-US" sz="2000" b="1" dirty="0">
                <a:solidFill>
                  <a:srgbClr val="000099"/>
                </a:solidFill>
              </a:rPr>
              <a:t> </a:t>
            </a:r>
            <a:r>
              <a:rPr lang="en-US" sz="2000" b="1" dirty="0" err="1">
                <a:solidFill>
                  <a:srgbClr val="000099"/>
                </a:solidFill>
              </a:rPr>
              <a:t>động</a:t>
            </a:r>
            <a:r>
              <a:rPr lang="en-US" sz="2000" b="1" dirty="0">
                <a:solidFill>
                  <a:srgbClr val="000099"/>
                </a:solidFill>
              </a:rPr>
              <a:t> </a:t>
            </a:r>
            <a:r>
              <a:rPr lang="en-US" sz="2000" b="1" dirty="0" err="1">
                <a:solidFill>
                  <a:srgbClr val="000099"/>
                </a:solidFill>
              </a:rPr>
              <a:t>viên</a:t>
            </a:r>
            <a:r>
              <a:rPr lang="en-US" sz="2000" b="1" dirty="0">
                <a:solidFill>
                  <a:srgbClr val="000099"/>
                </a:solidFill>
              </a:rPr>
              <a:t>, </a:t>
            </a:r>
            <a:r>
              <a:rPr lang="en-US" sz="2000" b="1" dirty="0" err="1">
                <a:solidFill>
                  <a:srgbClr val="000099"/>
                </a:solidFill>
              </a:rPr>
              <a:t>thúc</a:t>
            </a:r>
            <a:r>
              <a:rPr lang="en-US" sz="2000" b="1" dirty="0">
                <a:solidFill>
                  <a:srgbClr val="000099"/>
                </a:solidFill>
              </a:rPr>
              <a:t> </a:t>
            </a:r>
            <a:r>
              <a:rPr lang="en-US" sz="2000" b="1" dirty="0" err="1">
                <a:solidFill>
                  <a:srgbClr val="000099"/>
                </a:solidFill>
              </a:rPr>
              <a:t>đẩy</a:t>
            </a:r>
            <a:r>
              <a:rPr lang="en-US" sz="2000" b="1" dirty="0">
                <a:solidFill>
                  <a:srgbClr val="000099"/>
                </a:solidFill>
              </a:rPr>
              <a:t> </a:t>
            </a:r>
            <a:r>
              <a:rPr lang="en-US" sz="2000" b="1" dirty="0" err="1">
                <a:solidFill>
                  <a:srgbClr val="000099"/>
                </a:solidFill>
              </a:rPr>
              <a:t>người</a:t>
            </a:r>
            <a:r>
              <a:rPr lang="en-US" sz="2000" b="1" dirty="0">
                <a:solidFill>
                  <a:srgbClr val="000099"/>
                </a:solidFill>
              </a:rPr>
              <a:t> </a:t>
            </a:r>
            <a:r>
              <a:rPr lang="en-US" sz="2000" b="1" dirty="0" err="1">
                <a:solidFill>
                  <a:srgbClr val="000099"/>
                </a:solidFill>
              </a:rPr>
              <a:t>lao</a:t>
            </a:r>
            <a:r>
              <a:rPr lang="en-US" sz="2000" b="1" dirty="0">
                <a:solidFill>
                  <a:srgbClr val="000099"/>
                </a:solidFill>
              </a:rPr>
              <a:t> </a:t>
            </a:r>
            <a:r>
              <a:rPr lang="en-US" sz="2000" b="1" dirty="0" err="1">
                <a:solidFill>
                  <a:srgbClr val="000099"/>
                </a:solidFill>
              </a:rPr>
              <a:t>động</a:t>
            </a:r>
            <a:r>
              <a:rPr lang="en-US" sz="2000" b="1" dirty="0">
                <a:solidFill>
                  <a:srgbClr val="000099"/>
                </a:solidFill>
              </a:rPr>
              <a:t> </a:t>
            </a:r>
            <a:r>
              <a:rPr lang="en-US" sz="2000" b="1" dirty="0" err="1">
                <a:solidFill>
                  <a:srgbClr val="000099"/>
                </a:solidFill>
              </a:rPr>
              <a:t>hăng</a:t>
            </a:r>
            <a:r>
              <a:rPr lang="en-US" sz="2000" b="1" dirty="0">
                <a:solidFill>
                  <a:srgbClr val="000099"/>
                </a:solidFill>
              </a:rPr>
              <a:t> say </a:t>
            </a:r>
            <a:r>
              <a:rPr lang="en-US" sz="2000" b="1" dirty="0" err="1">
                <a:solidFill>
                  <a:srgbClr val="000099"/>
                </a:solidFill>
              </a:rPr>
              <a:t>làm</a:t>
            </a:r>
            <a:r>
              <a:rPr lang="en-US" sz="2000" b="1" dirty="0">
                <a:solidFill>
                  <a:srgbClr val="000099"/>
                </a:solidFill>
              </a:rPr>
              <a:t> </a:t>
            </a:r>
            <a:r>
              <a:rPr lang="en-US" sz="2000" b="1" dirty="0" err="1">
                <a:solidFill>
                  <a:srgbClr val="000099"/>
                </a:solidFill>
              </a:rPr>
              <a:t>việc</a:t>
            </a:r>
            <a:r>
              <a:rPr lang="en-US" sz="2000" b="1" dirty="0">
                <a:solidFill>
                  <a:srgbClr val="000099"/>
                </a:solidFill>
              </a:rPr>
              <a:t>, </a:t>
            </a:r>
            <a:r>
              <a:rPr lang="en-US" sz="2000" b="1" dirty="0" err="1">
                <a:solidFill>
                  <a:srgbClr val="000099"/>
                </a:solidFill>
              </a:rPr>
              <a:t>công</a:t>
            </a:r>
            <a:r>
              <a:rPr lang="en-US" sz="2000" b="1" dirty="0">
                <a:solidFill>
                  <a:srgbClr val="000099"/>
                </a:solidFill>
              </a:rPr>
              <a:t> </a:t>
            </a:r>
            <a:r>
              <a:rPr lang="en-US" sz="2000" b="1" dirty="0" err="1">
                <a:solidFill>
                  <a:srgbClr val="000099"/>
                </a:solidFill>
              </a:rPr>
              <a:t>tác</a:t>
            </a:r>
            <a:r>
              <a:rPr lang="en-US" sz="2000" b="1" dirty="0">
                <a:solidFill>
                  <a:srgbClr val="000099"/>
                </a:solidFill>
              </a:rPr>
              <a:t> </a:t>
            </a:r>
            <a:r>
              <a:rPr lang="en-US" sz="2000" b="1" dirty="0" err="1">
                <a:solidFill>
                  <a:srgbClr val="000099"/>
                </a:solidFill>
              </a:rPr>
              <a:t>tốt</a:t>
            </a:r>
            <a:r>
              <a:rPr lang="en-US" sz="2000" b="1" dirty="0">
                <a:solidFill>
                  <a:srgbClr val="000099"/>
                </a:solidFill>
              </a:rPr>
              <a:t>. </a:t>
            </a:r>
            <a:endParaRPr lang="en-US" sz="2000" b="1" dirty="0">
              <a:solidFill>
                <a:srgbClr val="000099"/>
              </a:solidFill>
              <a:cs typeface="Arial" charset="0"/>
            </a:endParaRPr>
          </a:p>
        </p:txBody>
      </p:sp>
      <p:sp>
        <p:nvSpPr>
          <p:cNvPr id="110" name="Rectangle 18"/>
          <p:cNvSpPr>
            <a:spLocks noChangeArrowheads="1"/>
          </p:cNvSpPr>
          <p:nvPr/>
        </p:nvSpPr>
        <p:spPr bwMode="black">
          <a:xfrm>
            <a:off x="4938235" y="3579673"/>
            <a:ext cx="414195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en-US" sz="1600" dirty="0">
                <a:solidFill>
                  <a:schemeClr val="folHlink"/>
                </a:solidFill>
                <a:cs typeface="Arial" charset="0"/>
              </a:rPr>
              <a:t> </a:t>
            </a:r>
            <a:r>
              <a:rPr lang="en-US" sz="2000" b="1" dirty="0" err="1" smtClean="0">
                <a:cs typeface="Arial" charset="0"/>
              </a:rPr>
              <a:t>Phải</a:t>
            </a:r>
            <a:r>
              <a:rPr lang="en-US" sz="2000" b="1" dirty="0" smtClean="0">
                <a:cs typeface="Arial" charset="0"/>
              </a:rPr>
              <a:t> </a:t>
            </a:r>
            <a:r>
              <a:rPr lang="en-US" sz="2000" b="1" dirty="0" err="1" smtClean="0"/>
              <a:t>nhanh</a:t>
            </a:r>
            <a:r>
              <a:rPr lang="en-US" sz="2000" b="1" dirty="0" smtClean="0"/>
              <a:t> </a:t>
            </a:r>
            <a:r>
              <a:rPr lang="en-US" sz="2000" b="1" dirty="0" err="1"/>
              <a:t>chóng</a:t>
            </a:r>
            <a:r>
              <a:rPr lang="en-US" sz="2000" b="1" dirty="0"/>
              <a:t> </a:t>
            </a:r>
            <a:r>
              <a:rPr lang="en-US" sz="2000" b="1" dirty="0" err="1"/>
              <a:t>biểu</a:t>
            </a:r>
            <a:r>
              <a:rPr lang="en-US" sz="2000" b="1" dirty="0"/>
              <a:t> </a:t>
            </a:r>
            <a:r>
              <a:rPr lang="en-US" sz="2000" b="1" dirty="0" err="1"/>
              <a:t>dương</a:t>
            </a:r>
            <a:r>
              <a:rPr lang="en-US" sz="2000" b="1" dirty="0"/>
              <a:t> </a:t>
            </a:r>
            <a:r>
              <a:rPr lang="en-US" sz="2000" b="1" dirty="0" err="1"/>
              <a:t>những</a:t>
            </a:r>
            <a:r>
              <a:rPr lang="en-US" sz="2000" b="1" dirty="0"/>
              <a:t> </a:t>
            </a:r>
            <a:r>
              <a:rPr lang="en-US" sz="2000" b="1" dirty="0" err="1" smtClean="0"/>
              <a:t>tấm</a:t>
            </a:r>
            <a:r>
              <a:rPr lang="en-US" sz="2000" b="1" dirty="0" smtClean="0"/>
              <a:t> </a:t>
            </a:r>
            <a:r>
              <a:rPr lang="en-US" sz="2000" b="1" dirty="0" err="1"/>
              <a:t>gương</a:t>
            </a:r>
            <a:r>
              <a:rPr lang="en-US" sz="2000" b="1" dirty="0"/>
              <a:t> </a:t>
            </a:r>
            <a:r>
              <a:rPr lang="en-US" sz="2000" b="1" dirty="0" err="1"/>
              <a:t>người</a:t>
            </a:r>
            <a:r>
              <a:rPr lang="en-US" sz="2000" b="1" dirty="0"/>
              <a:t> </a:t>
            </a:r>
            <a:r>
              <a:rPr lang="en-US" sz="2000" b="1" dirty="0" err="1"/>
              <a:t>tốt</a:t>
            </a:r>
            <a:r>
              <a:rPr lang="en-US" sz="2000" b="1" dirty="0"/>
              <a:t> </a:t>
            </a:r>
            <a:r>
              <a:rPr lang="en-US" sz="2000" b="1" dirty="0" err="1"/>
              <a:t>việc</a:t>
            </a:r>
            <a:r>
              <a:rPr lang="en-US" sz="2000" b="1" dirty="0"/>
              <a:t> </a:t>
            </a:r>
            <a:r>
              <a:rPr lang="en-US" sz="2000" b="1" dirty="0" err="1"/>
              <a:t>tốt</a:t>
            </a:r>
            <a:r>
              <a:rPr lang="en-US" sz="2000" b="1" dirty="0"/>
              <a:t>, </a:t>
            </a:r>
            <a:r>
              <a:rPr lang="en-US" sz="2000" b="1" dirty="0" err="1"/>
              <a:t>động</a:t>
            </a:r>
            <a:r>
              <a:rPr lang="en-US" sz="2000" b="1" dirty="0"/>
              <a:t> </a:t>
            </a:r>
            <a:r>
              <a:rPr lang="en-US" sz="2000" b="1" dirty="0" err="1"/>
              <a:t>viên</a:t>
            </a:r>
            <a:r>
              <a:rPr lang="en-US" sz="2000" b="1" dirty="0"/>
              <a:t>, </a:t>
            </a:r>
            <a:r>
              <a:rPr lang="en-US" sz="2000" b="1" dirty="0" err="1"/>
              <a:t>khuyến</a:t>
            </a:r>
            <a:r>
              <a:rPr lang="en-US" sz="2000" b="1" dirty="0"/>
              <a:t> </a:t>
            </a:r>
            <a:r>
              <a:rPr lang="en-US" sz="2000" b="1" dirty="0" err="1"/>
              <a:t>khích</a:t>
            </a:r>
            <a:r>
              <a:rPr lang="en-US" sz="2000" b="1" dirty="0"/>
              <a:t> </a:t>
            </a:r>
            <a:r>
              <a:rPr lang="en-US" sz="2000" b="1" dirty="0" err="1"/>
              <a:t>bằng</a:t>
            </a:r>
            <a:r>
              <a:rPr lang="en-US" sz="2000" b="1" dirty="0"/>
              <a:t> </a:t>
            </a:r>
            <a:r>
              <a:rPr lang="en-US" sz="2000" b="1" dirty="0" err="1"/>
              <a:t>cả</a:t>
            </a:r>
            <a:r>
              <a:rPr lang="en-US" sz="2000" b="1" dirty="0"/>
              <a:t> </a:t>
            </a:r>
            <a:r>
              <a:rPr lang="en-US" sz="2000" b="1" dirty="0" err="1"/>
              <a:t>tinh</a:t>
            </a:r>
            <a:r>
              <a:rPr lang="en-US" sz="2000" b="1" dirty="0"/>
              <a:t> </a:t>
            </a:r>
            <a:r>
              <a:rPr lang="en-US" sz="2000" b="1" dirty="0" err="1"/>
              <a:t>thần</a:t>
            </a:r>
            <a:r>
              <a:rPr lang="en-US" sz="2000" b="1" dirty="0"/>
              <a:t> </a:t>
            </a:r>
            <a:r>
              <a:rPr lang="en-US" sz="2000" b="1" dirty="0" err="1"/>
              <a:t>lẫn</a:t>
            </a:r>
            <a:r>
              <a:rPr lang="en-US" sz="2000" b="1" dirty="0"/>
              <a:t> </a:t>
            </a:r>
            <a:r>
              <a:rPr lang="en-US" sz="2000" b="1" dirty="0" err="1"/>
              <a:t>vật</a:t>
            </a:r>
            <a:r>
              <a:rPr lang="en-US" sz="2000" b="1" dirty="0"/>
              <a:t> </a:t>
            </a:r>
            <a:r>
              <a:rPr lang="en-US" sz="2000" b="1" dirty="0" err="1"/>
              <a:t>chất</a:t>
            </a:r>
            <a:r>
              <a:rPr lang="en-US" sz="2000" b="1" dirty="0"/>
              <a:t>, </a:t>
            </a:r>
            <a:r>
              <a:rPr lang="en-US" sz="2000" b="1" dirty="0" err="1"/>
              <a:t>để</a:t>
            </a:r>
            <a:r>
              <a:rPr lang="en-US" sz="2000" b="1" dirty="0"/>
              <a:t> </a:t>
            </a:r>
            <a:r>
              <a:rPr lang="en-US" sz="2000" b="1" dirty="0" err="1"/>
              <a:t>nhằm</a:t>
            </a:r>
            <a:r>
              <a:rPr lang="en-US" sz="2000" b="1" dirty="0"/>
              <a:t> </a:t>
            </a:r>
            <a:r>
              <a:rPr lang="en-US" sz="2000" b="1" dirty="0" err="1" smtClean="0"/>
              <a:t>phát</a:t>
            </a:r>
            <a:r>
              <a:rPr lang="en-US" sz="2000" b="1" dirty="0" smtClean="0"/>
              <a:t> </a:t>
            </a:r>
            <a:r>
              <a:rPr lang="en-US" sz="2000" b="1" dirty="0" err="1"/>
              <a:t>triển</a:t>
            </a:r>
            <a:r>
              <a:rPr lang="en-US" sz="2000" b="1" dirty="0"/>
              <a:t> </a:t>
            </a:r>
            <a:r>
              <a:rPr lang="en-US" sz="2000" b="1" dirty="0" err="1"/>
              <a:t>cái</a:t>
            </a:r>
            <a:r>
              <a:rPr lang="en-US" sz="2000" b="1" dirty="0"/>
              <a:t> </a:t>
            </a:r>
            <a:r>
              <a:rPr lang="en-US" sz="2000" b="1" dirty="0" err="1"/>
              <a:t>tốt</a:t>
            </a:r>
            <a:r>
              <a:rPr lang="en-US" sz="2000" b="1" dirty="0"/>
              <a:t>, </a:t>
            </a:r>
            <a:r>
              <a:rPr lang="en-US" sz="2000" b="1" dirty="0" err="1"/>
              <a:t>chống</a:t>
            </a:r>
            <a:r>
              <a:rPr lang="en-US" sz="2000" b="1" dirty="0"/>
              <a:t> </a:t>
            </a:r>
            <a:r>
              <a:rPr lang="en-US" sz="2000" b="1" dirty="0" err="1"/>
              <a:t>lại</a:t>
            </a:r>
            <a:r>
              <a:rPr lang="en-US" sz="2000" b="1" dirty="0"/>
              <a:t> </a:t>
            </a:r>
            <a:r>
              <a:rPr lang="en-US" sz="2000" b="1" dirty="0" err="1"/>
              <a:t>cái</a:t>
            </a:r>
            <a:r>
              <a:rPr lang="en-US" sz="2000" b="1" dirty="0"/>
              <a:t> </a:t>
            </a:r>
            <a:r>
              <a:rPr lang="en-US" sz="2000" b="1" dirty="0" err="1"/>
              <a:t>xấu</a:t>
            </a:r>
            <a:r>
              <a:rPr lang="en-US" sz="2000" b="1" dirty="0"/>
              <a:t>, </a:t>
            </a:r>
            <a:r>
              <a:rPr lang="en-US" sz="2000" b="1" dirty="0" err="1"/>
              <a:t>vì</a:t>
            </a:r>
            <a:r>
              <a:rPr lang="en-US" sz="2000" b="1" dirty="0"/>
              <a:t> </a:t>
            </a:r>
            <a:r>
              <a:rPr lang="en-US" sz="2000" b="1" dirty="0" err="1"/>
              <a:t>mục</a:t>
            </a:r>
            <a:r>
              <a:rPr lang="en-US" sz="2000" b="1" dirty="0"/>
              <a:t> </a:t>
            </a:r>
            <a:r>
              <a:rPr lang="en-US" sz="2000" b="1" dirty="0" err="1"/>
              <a:t>tiêu</a:t>
            </a:r>
            <a:r>
              <a:rPr lang="en-US" sz="2000" b="1" dirty="0"/>
              <a:t> </a:t>
            </a:r>
            <a:r>
              <a:rPr lang="en-US" sz="2000" b="1" dirty="0" err="1"/>
              <a:t>xây</a:t>
            </a:r>
            <a:r>
              <a:rPr lang="en-US" sz="2000" b="1" dirty="0"/>
              <a:t> </a:t>
            </a:r>
            <a:r>
              <a:rPr lang="en-US" sz="2000" b="1" dirty="0" err="1"/>
              <a:t>dựng</a:t>
            </a:r>
            <a:r>
              <a:rPr lang="en-US" sz="2000" b="1" dirty="0"/>
              <a:t> con </a:t>
            </a:r>
            <a:r>
              <a:rPr lang="en-US" sz="2000" b="1" dirty="0" err="1"/>
              <a:t>người</a:t>
            </a:r>
            <a:r>
              <a:rPr lang="en-US" sz="2000" b="1" dirty="0"/>
              <a:t> </a:t>
            </a:r>
            <a:r>
              <a:rPr lang="en-US" sz="2000" b="1" dirty="0" err="1"/>
              <a:t>mới</a:t>
            </a:r>
            <a:r>
              <a:rPr lang="en-US" sz="2000" b="1" dirty="0"/>
              <a:t> XHCN. </a:t>
            </a:r>
          </a:p>
        </p:txBody>
      </p:sp>
      <p:grpSp>
        <p:nvGrpSpPr>
          <p:cNvPr id="111" name="Group 21"/>
          <p:cNvGrpSpPr>
            <a:grpSpLocks/>
          </p:cNvGrpSpPr>
          <p:nvPr/>
        </p:nvGrpSpPr>
        <p:grpSpPr bwMode="auto">
          <a:xfrm>
            <a:off x="4706731" y="1453030"/>
            <a:ext cx="203613" cy="203613"/>
            <a:chOff x="2928" y="2208"/>
            <a:chExt cx="262" cy="262"/>
          </a:xfrm>
          <a:solidFill>
            <a:srgbClr val="008000"/>
          </a:solidFill>
        </p:grpSpPr>
        <p:sp>
          <p:nvSpPr>
            <p:cNvPr id="112" name="Oval 22"/>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113" name="Oval 23"/>
            <p:cNvSpPr>
              <a:spLocks noChangeArrowheads="1"/>
            </p:cNvSpPr>
            <p:nvPr/>
          </p:nvSpPr>
          <p:spPr bwMode="gray">
            <a:xfrm>
              <a:off x="2949"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grpSp>
      <p:grpSp>
        <p:nvGrpSpPr>
          <p:cNvPr id="114" name="Group 24"/>
          <p:cNvGrpSpPr>
            <a:grpSpLocks/>
          </p:cNvGrpSpPr>
          <p:nvPr/>
        </p:nvGrpSpPr>
        <p:grpSpPr bwMode="auto">
          <a:xfrm>
            <a:off x="4706731" y="3552958"/>
            <a:ext cx="203613" cy="203613"/>
            <a:chOff x="2928" y="2208"/>
            <a:chExt cx="262" cy="262"/>
          </a:xfrm>
          <a:solidFill>
            <a:srgbClr val="008000"/>
          </a:solidFill>
        </p:grpSpPr>
        <p:sp>
          <p:nvSpPr>
            <p:cNvPr id="115" name="Oval 25"/>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116" name="Oval 26"/>
            <p:cNvSpPr>
              <a:spLocks noChangeArrowheads="1"/>
            </p:cNvSpPr>
            <p:nvPr/>
          </p:nvSpPr>
          <p:spPr bwMode="gray">
            <a:xfrm>
              <a:off x="2949"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605824503"/>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6200" y="0"/>
            <a:ext cx="8915400" cy="588962"/>
          </a:xfrm>
        </p:spPr>
        <p:txBody>
          <a:bodyPr/>
          <a:lstStyle/>
          <a:p>
            <a:r>
              <a:rPr lang="en-US" sz="2600" dirty="0"/>
              <a:t>3. </a:t>
            </a:r>
            <a:r>
              <a:rPr lang="en-US" sz="2600" dirty="0" err="1"/>
              <a:t>Phong</a:t>
            </a:r>
            <a:r>
              <a:rPr lang="en-US" sz="2600" dirty="0"/>
              <a:t> </a:t>
            </a:r>
            <a:r>
              <a:rPr lang="en-US" sz="2600" dirty="0" err="1"/>
              <a:t>cách</a:t>
            </a:r>
            <a:r>
              <a:rPr lang="en-US" sz="2600" dirty="0"/>
              <a:t> </a:t>
            </a:r>
            <a:r>
              <a:rPr lang="en-US" sz="2600" dirty="0" err="1"/>
              <a:t>khéo</a:t>
            </a:r>
            <a:r>
              <a:rPr lang="en-US" sz="2600" dirty="0"/>
              <a:t> </a:t>
            </a:r>
            <a:r>
              <a:rPr lang="en-US" sz="2600" dirty="0" err="1"/>
              <a:t>dùng</a:t>
            </a:r>
            <a:r>
              <a:rPr lang="en-US" sz="2600" dirty="0"/>
              <a:t> </a:t>
            </a:r>
            <a:r>
              <a:rPr lang="en-US" sz="2600" dirty="0" err="1"/>
              <a:t>người</a:t>
            </a:r>
            <a:r>
              <a:rPr lang="en-US" sz="2600" dirty="0"/>
              <a:t>, </a:t>
            </a:r>
            <a:r>
              <a:rPr lang="en-US" sz="2600" dirty="0" err="1"/>
              <a:t>trọng</a:t>
            </a:r>
            <a:r>
              <a:rPr lang="en-US" sz="2600" dirty="0"/>
              <a:t> </a:t>
            </a:r>
            <a:r>
              <a:rPr lang="en-US" sz="2600" dirty="0" err="1"/>
              <a:t>dụng</a:t>
            </a:r>
            <a:r>
              <a:rPr lang="en-US" sz="2600" dirty="0"/>
              <a:t> </a:t>
            </a:r>
            <a:r>
              <a:rPr lang="en-US" sz="2600" dirty="0" err="1"/>
              <a:t>người</a:t>
            </a:r>
            <a:r>
              <a:rPr lang="en-US" sz="2600" dirty="0"/>
              <a:t> </a:t>
            </a:r>
            <a:r>
              <a:rPr lang="en-US" sz="2600" dirty="0" err="1"/>
              <a:t>tài</a:t>
            </a:r>
            <a:r>
              <a:rPr lang="en-US" sz="2600" dirty="0"/>
              <a:t>.</a:t>
            </a:r>
          </a:p>
        </p:txBody>
      </p:sp>
      <p:sp>
        <p:nvSpPr>
          <p:cNvPr id="76803" name="Oval 3"/>
          <p:cNvSpPr>
            <a:spLocks noChangeArrowheads="1"/>
          </p:cNvSpPr>
          <p:nvPr/>
        </p:nvSpPr>
        <p:spPr bwMode="gray">
          <a:xfrm>
            <a:off x="2381250" y="1674813"/>
            <a:ext cx="3956050" cy="3881437"/>
          </a:xfrm>
          <a:prstGeom prst="ellipse">
            <a:avLst/>
          </a:prstGeom>
          <a:noFill/>
          <a:ln w="12700">
            <a:solidFill>
              <a:schemeClr val="tx1"/>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4" name="Oval 4"/>
          <p:cNvSpPr>
            <a:spLocks noChangeArrowheads="1"/>
          </p:cNvSpPr>
          <p:nvPr/>
        </p:nvSpPr>
        <p:spPr bwMode="gray">
          <a:xfrm>
            <a:off x="2598738" y="1881188"/>
            <a:ext cx="3490912" cy="3490912"/>
          </a:xfrm>
          <a:prstGeom prst="ellipse">
            <a:avLst/>
          </a:prstGeom>
          <a:noFill/>
          <a:ln w="12700">
            <a:solidFill>
              <a:schemeClr val="tx1"/>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5" name="Oval 5"/>
          <p:cNvSpPr>
            <a:spLocks noChangeArrowheads="1"/>
          </p:cNvSpPr>
          <p:nvPr/>
        </p:nvSpPr>
        <p:spPr bwMode="gray">
          <a:xfrm>
            <a:off x="2814638" y="2208213"/>
            <a:ext cx="2973387" cy="2973387"/>
          </a:xfrm>
          <a:prstGeom prst="ellipse">
            <a:avLst/>
          </a:prstGeom>
          <a:noFill/>
          <a:ln w="12700">
            <a:solidFill>
              <a:schemeClr val="tx1"/>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6" name="AutoShape 6"/>
          <p:cNvSpPr>
            <a:spLocks noChangeArrowheads="1"/>
          </p:cNvSpPr>
          <p:nvPr/>
        </p:nvSpPr>
        <p:spPr bwMode="gray">
          <a:xfrm rot="30644363">
            <a:off x="1736351" y="3441270"/>
            <a:ext cx="2170419" cy="2041366"/>
          </a:xfrm>
          <a:prstGeom prst="chevron">
            <a:avLst>
              <a:gd name="adj" fmla="val 33058"/>
            </a:avLst>
          </a:prstGeom>
          <a:solidFill>
            <a:srgbClr val="00B0F0"/>
          </a:solidFill>
          <a:ln>
            <a:noFill/>
          </a:ln>
          <a:effectLst/>
          <a:scene3d>
            <a:camera prst="legacyObliqueTopRight"/>
            <a:lightRig rig="legacyFlat3" dir="b"/>
          </a:scene3d>
          <a:sp3d extrusionH="163500" prstMaterial="legacyMatte">
            <a:bevelT w="13500" h="13500" prst="angle"/>
            <a:bevelB w="13500" h="13500" prst="angle"/>
            <a:extrusionClr>
              <a:schemeClr val="accent1"/>
            </a:extrusionClr>
          </a:sp3d>
        </p:spPr>
        <p:txBody>
          <a:bodyPr wrap="none" anchor="ctr">
            <a:flatTx/>
          </a:bodyPr>
          <a:lstStyle/>
          <a:p>
            <a:endParaRPr lang="en-US"/>
          </a:p>
        </p:txBody>
      </p:sp>
      <p:sp>
        <p:nvSpPr>
          <p:cNvPr id="76807" name="AutoShape 7"/>
          <p:cNvSpPr>
            <a:spLocks noChangeArrowheads="1"/>
          </p:cNvSpPr>
          <p:nvPr/>
        </p:nvSpPr>
        <p:spPr bwMode="gray">
          <a:xfrm rot="16200000">
            <a:off x="3241754" y="999332"/>
            <a:ext cx="2058829" cy="2041367"/>
          </a:xfrm>
          <a:prstGeom prst="chevron">
            <a:avLst>
              <a:gd name="adj" fmla="val 28655"/>
            </a:avLst>
          </a:prstGeom>
          <a:solidFill>
            <a:schemeClr val="folHlink"/>
          </a:solidFill>
          <a:ln>
            <a:noFill/>
          </a:ln>
          <a:effectLst/>
          <a:scene3d>
            <a:camera prst="legacyObliqueTopRight"/>
            <a:lightRig rig="legacyFlat3" dir="b"/>
          </a:scene3d>
          <a:sp3d extrusionH="163500" prstMaterial="legacyPlastic">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flatTx/>
          </a:bodyPr>
          <a:lstStyle/>
          <a:p>
            <a:endParaRPr lang="en-US"/>
          </a:p>
        </p:txBody>
      </p:sp>
      <p:sp>
        <p:nvSpPr>
          <p:cNvPr id="76808" name="AutoShape 8"/>
          <p:cNvSpPr>
            <a:spLocks noChangeArrowheads="1"/>
          </p:cNvSpPr>
          <p:nvPr/>
        </p:nvSpPr>
        <p:spPr bwMode="gray">
          <a:xfrm rot="23388254">
            <a:off x="4642685" y="3479037"/>
            <a:ext cx="2269433" cy="2041366"/>
          </a:xfrm>
          <a:prstGeom prst="chevron">
            <a:avLst>
              <a:gd name="adj" fmla="val 28655"/>
            </a:avLst>
          </a:prstGeom>
          <a:solidFill>
            <a:srgbClr val="FFFF66"/>
          </a:solidFill>
          <a:ln>
            <a:noFill/>
          </a:ln>
          <a:effectLst/>
          <a:scene3d>
            <a:camera prst="legacyObliqueTopRight"/>
            <a:lightRig rig="legacyFlat3" dir="b"/>
          </a:scene3d>
          <a:sp3d extrusionH="163500" prstMaterial="legacyMatte">
            <a:bevelT w="13500" h="13500" prst="angle"/>
            <a:bevelB w="13500" h="13500" prst="angle"/>
            <a:extrusionClr>
              <a:schemeClr val="hlink"/>
            </a:extrusionClr>
          </a:sp3d>
        </p:spPr>
        <p:txBody>
          <a:bodyPr wrap="none" anchor="ctr">
            <a:flatTx/>
          </a:bodyPr>
          <a:lstStyle/>
          <a:p>
            <a:endParaRPr lang="en-US"/>
          </a:p>
        </p:txBody>
      </p:sp>
      <p:sp>
        <p:nvSpPr>
          <p:cNvPr id="76809" name="Text Box 9"/>
          <p:cNvSpPr txBox="1">
            <a:spLocks noChangeArrowheads="1"/>
          </p:cNvSpPr>
          <p:nvPr/>
        </p:nvSpPr>
        <p:spPr bwMode="gray">
          <a:xfrm>
            <a:off x="3200400" y="2866072"/>
            <a:ext cx="213359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dirty="0" err="1" smtClean="0">
                <a:solidFill>
                  <a:schemeClr val="tx2">
                    <a:lumMod val="60000"/>
                    <a:lumOff val="40000"/>
                  </a:schemeClr>
                </a:solidFill>
              </a:rPr>
              <a:t>Bác</a:t>
            </a:r>
            <a:r>
              <a:rPr lang="en-US" b="1" dirty="0" smtClean="0">
                <a:solidFill>
                  <a:schemeClr val="tx2">
                    <a:lumMod val="60000"/>
                    <a:lumOff val="40000"/>
                  </a:schemeClr>
                </a:solidFill>
              </a:rPr>
              <a:t> </a:t>
            </a:r>
            <a:r>
              <a:rPr lang="en-US" b="1" dirty="0" err="1" smtClean="0">
                <a:solidFill>
                  <a:schemeClr val="tx2">
                    <a:lumMod val="60000"/>
                    <a:lumOff val="40000"/>
                  </a:schemeClr>
                </a:solidFill>
              </a:rPr>
              <a:t>nói</a:t>
            </a:r>
            <a:r>
              <a:rPr lang="en-US" b="1" dirty="0" smtClean="0">
                <a:solidFill>
                  <a:schemeClr val="tx2">
                    <a:lumMod val="60000"/>
                    <a:lumOff val="40000"/>
                  </a:schemeClr>
                </a:solidFill>
              </a:rPr>
              <a:t>: </a:t>
            </a:r>
          </a:p>
          <a:p>
            <a:pPr algn="ctr" eaLnBrk="0" hangingPunct="0"/>
            <a:r>
              <a:rPr lang="en-US" b="1" dirty="0" smtClean="0">
                <a:solidFill>
                  <a:schemeClr val="tx2">
                    <a:lumMod val="60000"/>
                    <a:lumOff val="40000"/>
                  </a:schemeClr>
                </a:solidFill>
              </a:rPr>
              <a:t>“</a:t>
            </a:r>
            <a:r>
              <a:rPr lang="en-US" b="1" dirty="0" err="1" smtClean="0">
                <a:solidFill>
                  <a:schemeClr val="tx2">
                    <a:lumMod val="60000"/>
                    <a:lumOff val="40000"/>
                  </a:schemeClr>
                </a:solidFill>
              </a:rPr>
              <a:t>Công</a:t>
            </a:r>
            <a:r>
              <a:rPr lang="en-US" b="1" dirty="0" smtClean="0">
                <a:solidFill>
                  <a:schemeClr val="tx2">
                    <a:lumMod val="60000"/>
                    <a:lumOff val="40000"/>
                  </a:schemeClr>
                </a:solidFill>
              </a:rPr>
              <a:t> </a:t>
            </a:r>
            <a:r>
              <a:rPr lang="en-US" b="1" dirty="0" err="1">
                <a:solidFill>
                  <a:schemeClr val="tx2">
                    <a:lumMod val="60000"/>
                    <a:lumOff val="40000"/>
                  </a:schemeClr>
                </a:solidFill>
              </a:rPr>
              <a:t>việc</a:t>
            </a:r>
            <a:r>
              <a:rPr lang="en-US" b="1" dirty="0">
                <a:solidFill>
                  <a:schemeClr val="tx2">
                    <a:lumMod val="60000"/>
                    <a:lumOff val="40000"/>
                  </a:schemeClr>
                </a:solidFill>
              </a:rPr>
              <a:t> </a:t>
            </a:r>
            <a:r>
              <a:rPr lang="en-US" b="1" dirty="0" err="1">
                <a:solidFill>
                  <a:schemeClr val="tx2">
                    <a:lumMod val="60000"/>
                    <a:lumOff val="40000"/>
                  </a:schemeClr>
                </a:solidFill>
              </a:rPr>
              <a:t>thành</a:t>
            </a:r>
            <a:r>
              <a:rPr lang="en-US" b="1" dirty="0">
                <a:solidFill>
                  <a:schemeClr val="tx2">
                    <a:lumMod val="60000"/>
                    <a:lumOff val="40000"/>
                  </a:schemeClr>
                </a:solidFill>
              </a:rPr>
              <a:t> </a:t>
            </a:r>
            <a:r>
              <a:rPr lang="en-US" b="1" dirty="0" err="1">
                <a:solidFill>
                  <a:schemeClr val="tx2">
                    <a:lumMod val="60000"/>
                    <a:lumOff val="40000"/>
                  </a:schemeClr>
                </a:solidFill>
              </a:rPr>
              <a:t>công</a:t>
            </a:r>
            <a:r>
              <a:rPr lang="en-US" b="1" dirty="0">
                <a:solidFill>
                  <a:schemeClr val="tx2">
                    <a:lumMod val="60000"/>
                    <a:lumOff val="40000"/>
                  </a:schemeClr>
                </a:solidFill>
              </a:rPr>
              <a:t> </a:t>
            </a:r>
            <a:r>
              <a:rPr lang="en-US" b="1" dirty="0" err="1">
                <a:solidFill>
                  <a:schemeClr val="tx2">
                    <a:lumMod val="60000"/>
                    <a:lumOff val="40000"/>
                  </a:schemeClr>
                </a:solidFill>
              </a:rPr>
              <a:t>hoặc</a:t>
            </a:r>
            <a:r>
              <a:rPr lang="en-US" b="1" dirty="0">
                <a:solidFill>
                  <a:schemeClr val="tx2">
                    <a:lumMod val="60000"/>
                    <a:lumOff val="40000"/>
                  </a:schemeClr>
                </a:solidFill>
              </a:rPr>
              <a:t> </a:t>
            </a:r>
            <a:r>
              <a:rPr lang="en-US" b="1" dirty="0" err="1">
                <a:solidFill>
                  <a:schemeClr val="tx2">
                    <a:lumMod val="60000"/>
                    <a:lumOff val="40000"/>
                  </a:schemeClr>
                </a:solidFill>
              </a:rPr>
              <a:t>thất</a:t>
            </a:r>
            <a:r>
              <a:rPr lang="en-US" b="1" dirty="0">
                <a:solidFill>
                  <a:schemeClr val="tx2">
                    <a:lumMod val="60000"/>
                    <a:lumOff val="40000"/>
                  </a:schemeClr>
                </a:solidFill>
              </a:rPr>
              <a:t> </a:t>
            </a:r>
            <a:r>
              <a:rPr lang="en-US" b="1" dirty="0" err="1">
                <a:solidFill>
                  <a:schemeClr val="tx2">
                    <a:lumMod val="60000"/>
                    <a:lumOff val="40000"/>
                  </a:schemeClr>
                </a:solidFill>
              </a:rPr>
              <a:t>bại</a:t>
            </a:r>
            <a:r>
              <a:rPr lang="en-US" b="1" dirty="0">
                <a:solidFill>
                  <a:schemeClr val="tx2">
                    <a:lumMod val="60000"/>
                    <a:lumOff val="40000"/>
                  </a:schemeClr>
                </a:solidFill>
              </a:rPr>
              <a:t> </a:t>
            </a:r>
            <a:r>
              <a:rPr lang="en-US" b="1" dirty="0" err="1">
                <a:solidFill>
                  <a:schemeClr val="tx2">
                    <a:lumMod val="60000"/>
                    <a:lumOff val="40000"/>
                  </a:schemeClr>
                </a:solidFill>
              </a:rPr>
              <a:t>đều</a:t>
            </a:r>
            <a:r>
              <a:rPr lang="en-US" b="1" dirty="0">
                <a:solidFill>
                  <a:schemeClr val="tx2">
                    <a:lumMod val="60000"/>
                    <a:lumOff val="40000"/>
                  </a:schemeClr>
                </a:solidFill>
              </a:rPr>
              <a:t> do </a:t>
            </a:r>
            <a:r>
              <a:rPr lang="en-US" b="1" dirty="0" err="1" smtClean="0">
                <a:solidFill>
                  <a:schemeClr val="tx2">
                    <a:lumMod val="60000"/>
                    <a:lumOff val="40000"/>
                  </a:schemeClr>
                </a:solidFill>
              </a:rPr>
              <a:t>cán</a:t>
            </a:r>
            <a:r>
              <a:rPr lang="en-US" b="1" dirty="0" smtClean="0">
                <a:solidFill>
                  <a:schemeClr val="tx2">
                    <a:lumMod val="60000"/>
                    <a:lumOff val="40000"/>
                  </a:schemeClr>
                </a:solidFill>
              </a:rPr>
              <a:t>  </a:t>
            </a:r>
            <a:r>
              <a:rPr lang="en-US" b="1" dirty="0" err="1">
                <a:solidFill>
                  <a:schemeClr val="tx2">
                    <a:lumMod val="60000"/>
                    <a:lumOff val="40000"/>
                  </a:schemeClr>
                </a:solidFill>
              </a:rPr>
              <a:t>bộ</a:t>
            </a:r>
            <a:r>
              <a:rPr lang="en-US" b="1" dirty="0">
                <a:solidFill>
                  <a:schemeClr val="tx2">
                    <a:lumMod val="60000"/>
                    <a:lumOff val="40000"/>
                  </a:schemeClr>
                </a:solidFill>
              </a:rPr>
              <a:t> </a:t>
            </a:r>
            <a:r>
              <a:rPr lang="en-US" b="1" dirty="0" err="1">
                <a:solidFill>
                  <a:schemeClr val="tx2">
                    <a:lumMod val="60000"/>
                    <a:lumOff val="40000"/>
                  </a:schemeClr>
                </a:solidFill>
              </a:rPr>
              <a:t>tốt</a:t>
            </a:r>
            <a:r>
              <a:rPr lang="en-US" b="1" dirty="0">
                <a:solidFill>
                  <a:schemeClr val="tx2">
                    <a:lumMod val="60000"/>
                    <a:lumOff val="40000"/>
                  </a:schemeClr>
                </a:solidFill>
              </a:rPr>
              <a:t> hay </a:t>
            </a:r>
            <a:r>
              <a:rPr lang="en-US" b="1" dirty="0" smtClean="0">
                <a:solidFill>
                  <a:schemeClr val="tx2">
                    <a:lumMod val="60000"/>
                    <a:lumOff val="40000"/>
                  </a:schemeClr>
                </a:solidFill>
              </a:rPr>
              <a:t>    </a:t>
            </a:r>
            <a:r>
              <a:rPr lang="en-US" b="1" dirty="0" err="1" smtClean="0">
                <a:solidFill>
                  <a:schemeClr val="tx2">
                    <a:lumMod val="60000"/>
                    <a:lumOff val="40000"/>
                  </a:schemeClr>
                </a:solidFill>
              </a:rPr>
              <a:t>kém</a:t>
            </a:r>
            <a:r>
              <a:rPr lang="en-US" b="1" dirty="0">
                <a:solidFill>
                  <a:schemeClr val="tx2">
                    <a:lumMod val="60000"/>
                    <a:lumOff val="40000"/>
                  </a:schemeClr>
                </a:solidFill>
              </a:rPr>
              <a:t>”. </a:t>
            </a:r>
          </a:p>
        </p:txBody>
      </p:sp>
      <p:sp>
        <p:nvSpPr>
          <p:cNvPr id="76810" name="Rectangle 10"/>
          <p:cNvSpPr>
            <a:spLocks noChangeArrowheads="1"/>
          </p:cNvSpPr>
          <p:nvPr/>
        </p:nvSpPr>
        <p:spPr bwMode="gray">
          <a:xfrm>
            <a:off x="3343273" y="1066800"/>
            <a:ext cx="199072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dirty="0" err="1" smtClean="0">
                <a:solidFill>
                  <a:srgbClr val="FFFFFF"/>
                </a:solidFill>
              </a:rPr>
              <a:t>Một</a:t>
            </a:r>
            <a:r>
              <a:rPr lang="en-US" sz="2000" b="1" dirty="0" smtClean="0">
                <a:solidFill>
                  <a:srgbClr val="FFFFFF"/>
                </a:solidFill>
              </a:rPr>
              <a:t>: </a:t>
            </a:r>
          </a:p>
          <a:p>
            <a:pPr algn="ctr" eaLnBrk="0" hangingPunct="0"/>
            <a:r>
              <a:rPr lang="en-US" b="1" i="1" dirty="0" err="1" smtClean="0">
                <a:solidFill>
                  <a:srgbClr val="FFFFFF"/>
                </a:solidFill>
              </a:rPr>
              <a:t>Người</a:t>
            </a:r>
            <a:r>
              <a:rPr lang="en-US" b="1" i="1" dirty="0" smtClean="0">
                <a:solidFill>
                  <a:srgbClr val="FFFFFF"/>
                </a:solidFill>
              </a:rPr>
              <a:t> </a:t>
            </a:r>
            <a:r>
              <a:rPr lang="en-US" b="1" i="1" dirty="0" err="1" smtClean="0">
                <a:solidFill>
                  <a:srgbClr val="FFFFFF"/>
                </a:solidFill>
              </a:rPr>
              <a:t>lãnh</a:t>
            </a:r>
            <a:r>
              <a:rPr lang="en-US" b="1" i="1" dirty="0" smtClean="0">
                <a:solidFill>
                  <a:srgbClr val="FFFFFF"/>
                </a:solidFill>
              </a:rPr>
              <a:t> </a:t>
            </a:r>
            <a:r>
              <a:rPr lang="en-US" b="1" i="1" dirty="0" err="1">
                <a:solidFill>
                  <a:srgbClr val="FFFFFF"/>
                </a:solidFill>
              </a:rPr>
              <a:t>đạo</a:t>
            </a:r>
            <a:r>
              <a:rPr lang="en-US" b="1" i="1" dirty="0">
                <a:solidFill>
                  <a:srgbClr val="FFFFFF"/>
                </a:solidFill>
              </a:rPr>
              <a:t> </a:t>
            </a:r>
            <a:r>
              <a:rPr lang="en-US" b="1" i="1" dirty="0" err="1">
                <a:solidFill>
                  <a:srgbClr val="FFFFFF"/>
                </a:solidFill>
              </a:rPr>
              <a:t>giỏi</a:t>
            </a:r>
            <a:r>
              <a:rPr lang="en-US" b="1" i="1" dirty="0">
                <a:solidFill>
                  <a:srgbClr val="FFFFFF"/>
                </a:solidFill>
              </a:rPr>
              <a:t> </a:t>
            </a:r>
            <a:r>
              <a:rPr lang="en-US" b="1" i="1" dirty="0" err="1">
                <a:solidFill>
                  <a:srgbClr val="FFFFFF"/>
                </a:solidFill>
              </a:rPr>
              <a:t>là</a:t>
            </a:r>
            <a:r>
              <a:rPr lang="en-US" b="1" i="1" dirty="0">
                <a:solidFill>
                  <a:srgbClr val="FFFFFF"/>
                </a:solidFill>
              </a:rPr>
              <a:t> </a:t>
            </a:r>
            <a:r>
              <a:rPr lang="en-US" b="1" i="1" dirty="0" err="1">
                <a:solidFill>
                  <a:srgbClr val="FFFFFF"/>
                </a:solidFill>
              </a:rPr>
              <a:t>người</a:t>
            </a:r>
            <a:r>
              <a:rPr lang="en-US" b="1" i="1" dirty="0">
                <a:solidFill>
                  <a:srgbClr val="FFFFFF"/>
                </a:solidFill>
              </a:rPr>
              <a:t> </a:t>
            </a:r>
            <a:r>
              <a:rPr lang="en-US" b="1" i="1" dirty="0" err="1">
                <a:solidFill>
                  <a:srgbClr val="FFFFFF"/>
                </a:solidFill>
              </a:rPr>
              <a:t>biết</a:t>
            </a:r>
            <a:r>
              <a:rPr lang="en-US" b="1" i="1" dirty="0">
                <a:solidFill>
                  <a:srgbClr val="FFFFFF"/>
                </a:solidFill>
              </a:rPr>
              <a:t> </a:t>
            </a:r>
            <a:r>
              <a:rPr lang="en-US" b="1" i="1" dirty="0" err="1">
                <a:solidFill>
                  <a:srgbClr val="FFFFFF"/>
                </a:solidFill>
              </a:rPr>
              <a:t>trọng</a:t>
            </a:r>
            <a:r>
              <a:rPr lang="en-US" b="1" i="1" dirty="0">
                <a:solidFill>
                  <a:srgbClr val="FFFFFF"/>
                </a:solidFill>
              </a:rPr>
              <a:t> </a:t>
            </a:r>
            <a:r>
              <a:rPr lang="en-US" b="1" i="1" dirty="0" err="1">
                <a:solidFill>
                  <a:srgbClr val="FFFFFF"/>
                </a:solidFill>
              </a:rPr>
              <a:t>dụng</a:t>
            </a:r>
            <a:r>
              <a:rPr lang="en-US" b="1" i="1" dirty="0">
                <a:solidFill>
                  <a:srgbClr val="FFFFFF"/>
                </a:solidFill>
              </a:rPr>
              <a:t> </a:t>
            </a:r>
            <a:r>
              <a:rPr lang="en-US" b="1" i="1" dirty="0" err="1">
                <a:solidFill>
                  <a:srgbClr val="FFFFFF"/>
                </a:solidFill>
              </a:rPr>
              <a:t>nhân</a:t>
            </a:r>
            <a:r>
              <a:rPr lang="en-US" b="1" i="1" dirty="0">
                <a:solidFill>
                  <a:srgbClr val="FFFFFF"/>
                </a:solidFill>
              </a:rPr>
              <a:t> </a:t>
            </a:r>
            <a:r>
              <a:rPr lang="en-US" b="1" i="1" dirty="0" err="1">
                <a:solidFill>
                  <a:srgbClr val="FFFFFF"/>
                </a:solidFill>
              </a:rPr>
              <a:t>tài</a:t>
            </a:r>
            <a:r>
              <a:rPr lang="en-US" b="1" i="1" dirty="0">
                <a:solidFill>
                  <a:srgbClr val="FFFFFF"/>
                </a:solidFill>
              </a:rPr>
              <a:t>, </a:t>
            </a:r>
            <a:endParaRPr lang="en-US" dirty="0">
              <a:solidFill>
                <a:srgbClr val="FFFFFF"/>
              </a:solidFill>
            </a:endParaRPr>
          </a:p>
        </p:txBody>
      </p:sp>
      <p:sp>
        <p:nvSpPr>
          <p:cNvPr id="76811" name="Rectangle 11"/>
          <p:cNvSpPr>
            <a:spLocks noChangeArrowheads="1"/>
          </p:cNvSpPr>
          <p:nvPr/>
        </p:nvSpPr>
        <p:spPr bwMode="gray">
          <a:xfrm>
            <a:off x="1905000" y="3505200"/>
            <a:ext cx="16764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i="1" dirty="0">
                <a:solidFill>
                  <a:srgbClr val="FFFF00"/>
                </a:solidFill>
              </a:rPr>
              <a:t>Ba:</a:t>
            </a:r>
            <a:r>
              <a:rPr lang="en-US" b="1" dirty="0">
                <a:solidFill>
                  <a:srgbClr val="FFFF00"/>
                </a:solidFill>
              </a:rPr>
              <a:t> </a:t>
            </a:r>
            <a:endParaRPr lang="en-US" b="1" dirty="0" smtClean="0">
              <a:solidFill>
                <a:srgbClr val="FFFF00"/>
              </a:solidFill>
            </a:endParaRPr>
          </a:p>
          <a:p>
            <a:pPr algn="ctr" eaLnBrk="0" hangingPunct="0"/>
            <a:r>
              <a:rPr lang="en-US" b="1" dirty="0" err="1" smtClean="0">
                <a:solidFill>
                  <a:srgbClr val="FFFF00"/>
                </a:solidFill>
              </a:rPr>
              <a:t>Phải</a:t>
            </a:r>
            <a:r>
              <a:rPr lang="en-US" b="1" dirty="0" smtClean="0">
                <a:solidFill>
                  <a:srgbClr val="FFFF00"/>
                </a:solidFill>
              </a:rPr>
              <a:t> </a:t>
            </a:r>
            <a:r>
              <a:rPr lang="en-US" b="1" dirty="0" err="1">
                <a:solidFill>
                  <a:srgbClr val="FFFF00"/>
                </a:solidFill>
              </a:rPr>
              <a:t>cất</a:t>
            </a:r>
            <a:r>
              <a:rPr lang="en-US" b="1" dirty="0">
                <a:solidFill>
                  <a:srgbClr val="FFFF00"/>
                </a:solidFill>
              </a:rPr>
              <a:t> </a:t>
            </a:r>
            <a:r>
              <a:rPr lang="en-US" b="1" dirty="0" err="1">
                <a:solidFill>
                  <a:srgbClr val="FFFF00"/>
                </a:solidFill>
              </a:rPr>
              <a:t>nhắc</a:t>
            </a:r>
            <a:r>
              <a:rPr lang="en-US" b="1" dirty="0">
                <a:solidFill>
                  <a:srgbClr val="FFFF00"/>
                </a:solidFill>
              </a:rPr>
              <a:t>, </a:t>
            </a:r>
            <a:r>
              <a:rPr lang="en-US" b="1" dirty="0" err="1">
                <a:solidFill>
                  <a:srgbClr val="FFFF00"/>
                </a:solidFill>
              </a:rPr>
              <a:t>lựa</a:t>
            </a:r>
            <a:r>
              <a:rPr lang="en-US" b="1" dirty="0">
                <a:solidFill>
                  <a:srgbClr val="FFFF00"/>
                </a:solidFill>
              </a:rPr>
              <a:t> </a:t>
            </a:r>
            <a:r>
              <a:rPr lang="en-US" b="1" dirty="0" err="1">
                <a:solidFill>
                  <a:srgbClr val="FFFF00"/>
                </a:solidFill>
              </a:rPr>
              <a:t>chọn</a:t>
            </a:r>
            <a:r>
              <a:rPr lang="en-US" b="1" dirty="0">
                <a:solidFill>
                  <a:srgbClr val="FFFF00"/>
                </a:solidFill>
              </a:rPr>
              <a:t>, </a:t>
            </a:r>
            <a:r>
              <a:rPr lang="en-US" b="1" dirty="0" err="1">
                <a:solidFill>
                  <a:srgbClr val="FFFF00"/>
                </a:solidFill>
              </a:rPr>
              <a:t>bố</a:t>
            </a:r>
            <a:r>
              <a:rPr lang="en-US" b="1" dirty="0">
                <a:solidFill>
                  <a:srgbClr val="FFFF00"/>
                </a:solidFill>
              </a:rPr>
              <a:t> </a:t>
            </a:r>
            <a:r>
              <a:rPr lang="en-US" b="1" dirty="0" err="1">
                <a:solidFill>
                  <a:srgbClr val="FFFF00"/>
                </a:solidFill>
              </a:rPr>
              <a:t>trí</a:t>
            </a:r>
            <a:r>
              <a:rPr lang="en-US" b="1" dirty="0">
                <a:solidFill>
                  <a:srgbClr val="FFFF00"/>
                </a:solidFill>
              </a:rPr>
              <a:t> </a:t>
            </a:r>
            <a:r>
              <a:rPr lang="en-US" b="1" dirty="0" err="1">
                <a:solidFill>
                  <a:srgbClr val="FFFF00"/>
                </a:solidFill>
              </a:rPr>
              <a:t>cán</a:t>
            </a:r>
            <a:r>
              <a:rPr lang="en-US" b="1" dirty="0">
                <a:solidFill>
                  <a:srgbClr val="FFFF00"/>
                </a:solidFill>
              </a:rPr>
              <a:t> </a:t>
            </a:r>
            <a:r>
              <a:rPr lang="en-US" b="1" dirty="0" err="1">
                <a:solidFill>
                  <a:srgbClr val="FFFF00"/>
                </a:solidFill>
              </a:rPr>
              <a:t>bộ</a:t>
            </a:r>
            <a:r>
              <a:rPr lang="en-US" b="1" dirty="0">
                <a:solidFill>
                  <a:srgbClr val="FFFF00"/>
                </a:solidFill>
              </a:rPr>
              <a:t> </a:t>
            </a:r>
            <a:r>
              <a:rPr lang="en-US" b="1" dirty="0" err="1">
                <a:solidFill>
                  <a:srgbClr val="FFFF00"/>
                </a:solidFill>
              </a:rPr>
              <a:t>cho</a:t>
            </a:r>
            <a:r>
              <a:rPr lang="en-US" b="1" dirty="0">
                <a:solidFill>
                  <a:srgbClr val="FFFF00"/>
                </a:solidFill>
              </a:rPr>
              <a:t> </a:t>
            </a:r>
            <a:r>
              <a:rPr lang="en-US" b="1" dirty="0" err="1">
                <a:solidFill>
                  <a:srgbClr val="FFFF00"/>
                </a:solidFill>
              </a:rPr>
              <a:t>đúng</a:t>
            </a:r>
            <a:r>
              <a:rPr lang="en-US" b="1" dirty="0">
                <a:solidFill>
                  <a:srgbClr val="FFFF00"/>
                </a:solidFill>
              </a:rPr>
              <a:t>.</a:t>
            </a:r>
          </a:p>
        </p:txBody>
      </p:sp>
      <p:sp>
        <p:nvSpPr>
          <p:cNvPr id="76812" name="Rectangle 12"/>
          <p:cNvSpPr>
            <a:spLocks noChangeArrowheads="1"/>
          </p:cNvSpPr>
          <p:nvPr/>
        </p:nvSpPr>
        <p:spPr bwMode="gray">
          <a:xfrm>
            <a:off x="5105400" y="3352800"/>
            <a:ext cx="1752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i="1" dirty="0" err="1">
                <a:solidFill>
                  <a:schemeClr val="tx2"/>
                </a:solidFill>
              </a:rPr>
              <a:t>Hai</a:t>
            </a:r>
            <a:r>
              <a:rPr lang="en-US" sz="2000" b="1" i="1" dirty="0">
                <a:solidFill>
                  <a:schemeClr val="tx2"/>
                </a:solidFill>
              </a:rPr>
              <a:t>:</a:t>
            </a:r>
            <a:r>
              <a:rPr lang="en-US" sz="2000" b="1" dirty="0">
                <a:solidFill>
                  <a:schemeClr val="tx2"/>
                </a:solidFill>
              </a:rPr>
              <a:t> </a:t>
            </a:r>
            <a:r>
              <a:rPr lang="en-US" sz="2000" b="1" dirty="0" smtClean="0">
                <a:solidFill>
                  <a:schemeClr val="tx2"/>
                </a:solidFill>
              </a:rPr>
              <a:t>      </a:t>
            </a:r>
          </a:p>
          <a:p>
            <a:pPr algn="ctr" eaLnBrk="0" hangingPunct="0"/>
            <a:r>
              <a:rPr lang="en-US" b="1" i="1" dirty="0" err="1" smtClean="0">
                <a:solidFill>
                  <a:schemeClr val="tx2"/>
                </a:solidFill>
              </a:rPr>
              <a:t>Phải</a:t>
            </a:r>
            <a:r>
              <a:rPr lang="en-US" b="1" i="1" dirty="0" smtClean="0">
                <a:solidFill>
                  <a:schemeClr val="tx2"/>
                </a:solidFill>
              </a:rPr>
              <a:t> </a:t>
            </a:r>
            <a:r>
              <a:rPr lang="en-US" b="1" i="1" dirty="0" err="1">
                <a:solidFill>
                  <a:schemeClr val="tx2"/>
                </a:solidFill>
              </a:rPr>
              <a:t>biết</a:t>
            </a:r>
            <a:r>
              <a:rPr lang="en-US" b="1" i="1" dirty="0">
                <a:solidFill>
                  <a:schemeClr val="tx2"/>
                </a:solidFill>
              </a:rPr>
              <a:t> </a:t>
            </a:r>
            <a:r>
              <a:rPr lang="en-US" b="1" i="1" dirty="0" err="1">
                <a:solidFill>
                  <a:schemeClr val="tx2"/>
                </a:solidFill>
              </a:rPr>
              <a:t>dùng</a:t>
            </a:r>
            <a:r>
              <a:rPr lang="en-US" b="1" i="1" dirty="0">
                <a:solidFill>
                  <a:schemeClr val="tx2"/>
                </a:solidFill>
              </a:rPr>
              <a:t> </a:t>
            </a:r>
            <a:r>
              <a:rPr lang="en-US" b="1" i="1" dirty="0" err="1">
                <a:solidFill>
                  <a:schemeClr val="tx2"/>
                </a:solidFill>
              </a:rPr>
              <a:t>người</a:t>
            </a:r>
            <a:r>
              <a:rPr lang="en-US" b="1" i="1" dirty="0">
                <a:solidFill>
                  <a:schemeClr val="tx2"/>
                </a:solidFill>
              </a:rPr>
              <a:t> </a:t>
            </a:r>
            <a:r>
              <a:rPr lang="en-US" b="1" i="1" dirty="0" err="1" smtClean="0">
                <a:solidFill>
                  <a:schemeClr val="tx2"/>
                </a:solidFill>
              </a:rPr>
              <a:t>đúng</a:t>
            </a:r>
            <a:r>
              <a:rPr lang="en-US" b="1" i="1" dirty="0" smtClean="0">
                <a:solidFill>
                  <a:schemeClr val="tx2"/>
                </a:solidFill>
              </a:rPr>
              <a:t> </a:t>
            </a:r>
            <a:r>
              <a:rPr lang="en-US" b="1" i="1" dirty="0" err="1">
                <a:solidFill>
                  <a:schemeClr val="tx2"/>
                </a:solidFill>
              </a:rPr>
              <a:t>chổ</a:t>
            </a:r>
            <a:r>
              <a:rPr lang="en-US" b="1" i="1" dirty="0">
                <a:solidFill>
                  <a:schemeClr val="tx2"/>
                </a:solidFill>
              </a:rPr>
              <a:t>, </a:t>
            </a:r>
            <a:r>
              <a:rPr lang="en-US" b="1" i="1" dirty="0" err="1">
                <a:solidFill>
                  <a:schemeClr val="tx2"/>
                </a:solidFill>
              </a:rPr>
              <a:t>đúng</a:t>
            </a:r>
            <a:r>
              <a:rPr lang="en-US" b="1" i="1" dirty="0">
                <a:solidFill>
                  <a:schemeClr val="tx2"/>
                </a:solidFill>
              </a:rPr>
              <a:t> </a:t>
            </a:r>
            <a:r>
              <a:rPr lang="en-US" b="1" i="1" dirty="0" err="1" smtClean="0">
                <a:solidFill>
                  <a:schemeClr val="tx2"/>
                </a:solidFill>
              </a:rPr>
              <a:t>việc</a:t>
            </a:r>
            <a:r>
              <a:rPr lang="en-US" b="1" i="1" dirty="0" smtClean="0">
                <a:solidFill>
                  <a:schemeClr val="tx2"/>
                </a:solidFill>
              </a:rPr>
              <a:t>, </a:t>
            </a:r>
            <a:r>
              <a:rPr lang="en-US" b="1" i="1" dirty="0" err="1" smtClean="0">
                <a:solidFill>
                  <a:schemeClr val="tx2"/>
                </a:solidFill>
              </a:rPr>
              <a:t>đúng</a:t>
            </a:r>
            <a:r>
              <a:rPr lang="en-US" b="1" i="1" dirty="0" smtClean="0">
                <a:solidFill>
                  <a:schemeClr val="tx2"/>
                </a:solidFill>
              </a:rPr>
              <a:t> </a:t>
            </a:r>
            <a:r>
              <a:rPr lang="en-US" b="1" i="1" dirty="0" err="1" smtClean="0">
                <a:solidFill>
                  <a:schemeClr val="tx2"/>
                </a:solidFill>
              </a:rPr>
              <a:t>sở</a:t>
            </a:r>
            <a:r>
              <a:rPr lang="en-US" b="1" i="1" dirty="0" smtClean="0">
                <a:solidFill>
                  <a:schemeClr val="tx2"/>
                </a:solidFill>
              </a:rPr>
              <a:t> </a:t>
            </a:r>
            <a:r>
              <a:rPr lang="en-US" b="1" i="1" dirty="0" err="1" smtClean="0">
                <a:solidFill>
                  <a:schemeClr val="tx2"/>
                </a:solidFill>
              </a:rPr>
              <a:t>trường</a:t>
            </a:r>
            <a:r>
              <a:rPr lang="en-US" b="1" i="1" dirty="0" smtClean="0">
                <a:solidFill>
                  <a:schemeClr val="tx2"/>
                </a:solidFill>
              </a:rPr>
              <a:t>.</a:t>
            </a:r>
            <a:endParaRPr lang="en-US" b="1" i="1" dirty="0">
              <a:solidFill>
                <a:schemeClr val="tx2"/>
              </a:solidFill>
            </a:endParaRPr>
          </a:p>
        </p:txBody>
      </p:sp>
      <p:sp>
        <p:nvSpPr>
          <p:cNvPr id="76813" name="Text Box 13"/>
          <p:cNvSpPr txBox="1">
            <a:spLocks noChangeArrowheads="1"/>
          </p:cNvSpPr>
          <p:nvPr/>
        </p:nvSpPr>
        <p:spPr bwMode="black">
          <a:xfrm>
            <a:off x="5562600" y="609600"/>
            <a:ext cx="3505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eaLnBrk="0" hangingPunct="0">
              <a:buFont typeface="Wingdings" pitchFamily="2" charset="2"/>
              <a:buNone/>
            </a:pPr>
            <a:r>
              <a:rPr lang="en-US" b="1" i="1" dirty="0" smtClean="0">
                <a:solidFill>
                  <a:srgbClr val="006600"/>
                </a:solidFill>
              </a:rPr>
              <a:t>“</a:t>
            </a:r>
            <a:r>
              <a:rPr lang="en-US" b="1" i="1" dirty="0" err="1" smtClean="0">
                <a:solidFill>
                  <a:srgbClr val="006600"/>
                </a:solidFill>
              </a:rPr>
              <a:t>Đảng</a:t>
            </a:r>
            <a:r>
              <a:rPr lang="en-US" b="1" i="1" dirty="0" smtClean="0">
                <a:solidFill>
                  <a:srgbClr val="006600"/>
                </a:solidFill>
              </a:rPr>
              <a:t> </a:t>
            </a:r>
            <a:r>
              <a:rPr lang="en-US" b="1" i="1" dirty="0" err="1">
                <a:solidFill>
                  <a:srgbClr val="006600"/>
                </a:solidFill>
              </a:rPr>
              <a:t>phải</a:t>
            </a:r>
            <a:r>
              <a:rPr lang="en-US" b="1" i="1" dirty="0">
                <a:solidFill>
                  <a:srgbClr val="006600"/>
                </a:solidFill>
              </a:rPr>
              <a:t> </a:t>
            </a:r>
            <a:r>
              <a:rPr lang="en-US" b="1" i="1" dirty="0" err="1">
                <a:solidFill>
                  <a:srgbClr val="006600"/>
                </a:solidFill>
              </a:rPr>
              <a:t>nuôi</a:t>
            </a:r>
            <a:r>
              <a:rPr lang="en-US" b="1" i="1" dirty="0">
                <a:solidFill>
                  <a:srgbClr val="006600"/>
                </a:solidFill>
              </a:rPr>
              <a:t> </a:t>
            </a:r>
            <a:r>
              <a:rPr lang="en-US" b="1" i="1" dirty="0" err="1">
                <a:solidFill>
                  <a:srgbClr val="006600"/>
                </a:solidFill>
              </a:rPr>
              <a:t>dạy</a:t>
            </a:r>
            <a:r>
              <a:rPr lang="en-US" b="1" i="1" dirty="0">
                <a:solidFill>
                  <a:srgbClr val="006600"/>
                </a:solidFill>
              </a:rPr>
              <a:t> </a:t>
            </a:r>
            <a:r>
              <a:rPr lang="en-US" b="1" i="1" dirty="0" err="1">
                <a:solidFill>
                  <a:srgbClr val="006600"/>
                </a:solidFill>
              </a:rPr>
              <a:t>cán</a:t>
            </a:r>
            <a:r>
              <a:rPr lang="en-US" b="1" i="1" dirty="0">
                <a:solidFill>
                  <a:srgbClr val="006600"/>
                </a:solidFill>
              </a:rPr>
              <a:t> </a:t>
            </a:r>
            <a:r>
              <a:rPr lang="en-US" b="1" i="1" dirty="0" err="1" smtClean="0">
                <a:solidFill>
                  <a:srgbClr val="006600"/>
                </a:solidFill>
              </a:rPr>
              <a:t>bộ</a:t>
            </a:r>
            <a:r>
              <a:rPr lang="en-US" b="1" i="1" dirty="0">
                <a:solidFill>
                  <a:srgbClr val="006600"/>
                </a:solidFill>
              </a:rPr>
              <a:t>, </a:t>
            </a:r>
            <a:r>
              <a:rPr lang="en-US" b="1" i="1" dirty="0" err="1">
                <a:solidFill>
                  <a:srgbClr val="006600"/>
                </a:solidFill>
              </a:rPr>
              <a:t>như</a:t>
            </a:r>
            <a:r>
              <a:rPr lang="en-US" b="1" i="1" dirty="0">
                <a:solidFill>
                  <a:srgbClr val="006600"/>
                </a:solidFill>
              </a:rPr>
              <a:t> </a:t>
            </a:r>
            <a:r>
              <a:rPr lang="en-US" b="1" i="1" dirty="0" err="1">
                <a:solidFill>
                  <a:srgbClr val="006600"/>
                </a:solidFill>
              </a:rPr>
              <a:t>người</a:t>
            </a:r>
            <a:r>
              <a:rPr lang="en-US" b="1" i="1" dirty="0">
                <a:solidFill>
                  <a:srgbClr val="006600"/>
                </a:solidFill>
              </a:rPr>
              <a:t> </a:t>
            </a:r>
            <a:r>
              <a:rPr lang="en-US" b="1" i="1" dirty="0" err="1">
                <a:solidFill>
                  <a:srgbClr val="006600"/>
                </a:solidFill>
              </a:rPr>
              <a:t>làm</a:t>
            </a:r>
            <a:r>
              <a:rPr lang="en-US" b="1" i="1" dirty="0">
                <a:solidFill>
                  <a:srgbClr val="006600"/>
                </a:solidFill>
              </a:rPr>
              <a:t> </a:t>
            </a:r>
            <a:r>
              <a:rPr lang="en-US" b="1" i="1" dirty="0" err="1">
                <a:solidFill>
                  <a:srgbClr val="006600"/>
                </a:solidFill>
              </a:rPr>
              <a:t>vườn</a:t>
            </a:r>
            <a:r>
              <a:rPr lang="en-US" b="1" i="1" dirty="0">
                <a:solidFill>
                  <a:srgbClr val="006600"/>
                </a:solidFill>
              </a:rPr>
              <a:t> </a:t>
            </a:r>
            <a:r>
              <a:rPr lang="en-US" b="1" i="1" dirty="0" err="1">
                <a:solidFill>
                  <a:srgbClr val="006600"/>
                </a:solidFill>
              </a:rPr>
              <a:t>vun</a:t>
            </a:r>
            <a:r>
              <a:rPr lang="en-US" b="1" i="1" dirty="0">
                <a:solidFill>
                  <a:srgbClr val="006600"/>
                </a:solidFill>
              </a:rPr>
              <a:t> </a:t>
            </a:r>
            <a:r>
              <a:rPr lang="en-US" b="1" i="1" dirty="0" err="1">
                <a:solidFill>
                  <a:srgbClr val="006600"/>
                </a:solidFill>
              </a:rPr>
              <a:t>trồng</a:t>
            </a:r>
            <a:r>
              <a:rPr lang="en-US" b="1" i="1" dirty="0">
                <a:solidFill>
                  <a:srgbClr val="006600"/>
                </a:solidFill>
              </a:rPr>
              <a:t> </a:t>
            </a:r>
            <a:r>
              <a:rPr lang="en-US" b="1" i="1" dirty="0" err="1">
                <a:solidFill>
                  <a:srgbClr val="006600"/>
                </a:solidFill>
              </a:rPr>
              <a:t>những</a:t>
            </a:r>
            <a:r>
              <a:rPr lang="en-US" b="1" i="1" dirty="0">
                <a:solidFill>
                  <a:srgbClr val="006600"/>
                </a:solidFill>
              </a:rPr>
              <a:t> </a:t>
            </a:r>
            <a:r>
              <a:rPr lang="en-US" b="1" i="1" dirty="0" err="1">
                <a:solidFill>
                  <a:srgbClr val="006600"/>
                </a:solidFill>
              </a:rPr>
              <a:t>cây</a:t>
            </a:r>
            <a:r>
              <a:rPr lang="en-US" b="1" i="1" dirty="0">
                <a:solidFill>
                  <a:srgbClr val="006600"/>
                </a:solidFill>
              </a:rPr>
              <a:t> </a:t>
            </a:r>
            <a:r>
              <a:rPr lang="en-US" b="1" i="1" dirty="0" err="1">
                <a:solidFill>
                  <a:srgbClr val="006600"/>
                </a:solidFill>
              </a:rPr>
              <a:t>cối</a:t>
            </a:r>
            <a:r>
              <a:rPr lang="en-US" b="1" i="1" dirty="0">
                <a:solidFill>
                  <a:srgbClr val="006600"/>
                </a:solidFill>
              </a:rPr>
              <a:t> </a:t>
            </a:r>
            <a:r>
              <a:rPr lang="en-US" b="1" i="1" dirty="0" err="1">
                <a:solidFill>
                  <a:srgbClr val="006600"/>
                </a:solidFill>
              </a:rPr>
              <a:t>quý</a:t>
            </a:r>
            <a:r>
              <a:rPr lang="en-US" b="1" i="1" dirty="0">
                <a:solidFill>
                  <a:srgbClr val="006600"/>
                </a:solidFill>
              </a:rPr>
              <a:t> </a:t>
            </a:r>
            <a:r>
              <a:rPr lang="en-US" b="1" i="1" dirty="0" err="1">
                <a:solidFill>
                  <a:srgbClr val="006600"/>
                </a:solidFill>
              </a:rPr>
              <a:t>báu</a:t>
            </a:r>
            <a:r>
              <a:rPr lang="en-US" b="1" i="1" dirty="0">
                <a:solidFill>
                  <a:srgbClr val="006600"/>
                </a:solidFill>
              </a:rPr>
              <a:t>. </a:t>
            </a:r>
            <a:r>
              <a:rPr lang="en-US" b="1" i="1" dirty="0" err="1">
                <a:solidFill>
                  <a:srgbClr val="006600"/>
                </a:solidFill>
              </a:rPr>
              <a:t>Phải</a:t>
            </a:r>
            <a:r>
              <a:rPr lang="en-US" b="1" i="1" dirty="0">
                <a:solidFill>
                  <a:srgbClr val="006600"/>
                </a:solidFill>
              </a:rPr>
              <a:t> </a:t>
            </a:r>
            <a:r>
              <a:rPr lang="en-US" b="1" i="1" dirty="0" err="1">
                <a:solidFill>
                  <a:srgbClr val="006600"/>
                </a:solidFill>
              </a:rPr>
              <a:t>trọng</a:t>
            </a:r>
            <a:r>
              <a:rPr lang="en-US" b="1" i="1" dirty="0">
                <a:solidFill>
                  <a:srgbClr val="006600"/>
                </a:solidFill>
              </a:rPr>
              <a:t> </a:t>
            </a:r>
            <a:r>
              <a:rPr lang="en-US" b="1" i="1" dirty="0" err="1">
                <a:solidFill>
                  <a:srgbClr val="006600"/>
                </a:solidFill>
              </a:rPr>
              <a:t>nhân</a:t>
            </a:r>
            <a:r>
              <a:rPr lang="en-US" b="1" i="1" dirty="0">
                <a:solidFill>
                  <a:srgbClr val="006600"/>
                </a:solidFill>
              </a:rPr>
              <a:t> </a:t>
            </a:r>
            <a:r>
              <a:rPr lang="en-US" b="1" i="1" dirty="0" err="1">
                <a:solidFill>
                  <a:srgbClr val="006600"/>
                </a:solidFill>
              </a:rPr>
              <a:t>tài</a:t>
            </a:r>
            <a:r>
              <a:rPr lang="en-US" b="1" i="1" dirty="0">
                <a:solidFill>
                  <a:srgbClr val="006600"/>
                </a:solidFill>
              </a:rPr>
              <a:t>, </a:t>
            </a:r>
            <a:r>
              <a:rPr lang="en-US" b="1" i="1" dirty="0" err="1">
                <a:solidFill>
                  <a:srgbClr val="006600"/>
                </a:solidFill>
              </a:rPr>
              <a:t>trọng</a:t>
            </a:r>
            <a:r>
              <a:rPr lang="en-US" b="1" i="1" dirty="0">
                <a:solidFill>
                  <a:srgbClr val="006600"/>
                </a:solidFill>
              </a:rPr>
              <a:t> </a:t>
            </a:r>
            <a:r>
              <a:rPr lang="en-US" b="1" i="1" dirty="0" err="1">
                <a:solidFill>
                  <a:srgbClr val="006600"/>
                </a:solidFill>
              </a:rPr>
              <a:t>cán</a:t>
            </a:r>
            <a:r>
              <a:rPr lang="en-US" b="1" i="1" dirty="0">
                <a:solidFill>
                  <a:srgbClr val="006600"/>
                </a:solidFill>
              </a:rPr>
              <a:t> </a:t>
            </a:r>
            <a:r>
              <a:rPr lang="en-US" b="1" i="1" dirty="0" err="1">
                <a:solidFill>
                  <a:srgbClr val="006600"/>
                </a:solidFill>
              </a:rPr>
              <a:t>bộ</a:t>
            </a:r>
            <a:r>
              <a:rPr lang="en-US" b="1" i="1" dirty="0">
                <a:solidFill>
                  <a:srgbClr val="006600"/>
                </a:solidFill>
              </a:rPr>
              <a:t>, </a:t>
            </a:r>
            <a:r>
              <a:rPr lang="en-US" b="1" i="1" dirty="0" err="1">
                <a:solidFill>
                  <a:srgbClr val="006600"/>
                </a:solidFill>
              </a:rPr>
              <a:t>trọng</a:t>
            </a:r>
            <a:r>
              <a:rPr lang="en-US" b="1" i="1" dirty="0">
                <a:solidFill>
                  <a:srgbClr val="006600"/>
                </a:solidFill>
              </a:rPr>
              <a:t> </a:t>
            </a:r>
            <a:r>
              <a:rPr lang="en-US" b="1" i="1" dirty="0" err="1">
                <a:solidFill>
                  <a:srgbClr val="006600"/>
                </a:solidFill>
              </a:rPr>
              <a:t>mỗi</a:t>
            </a:r>
            <a:r>
              <a:rPr lang="en-US" b="1" i="1" dirty="0">
                <a:solidFill>
                  <a:srgbClr val="006600"/>
                </a:solidFill>
              </a:rPr>
              <a:t> </a:t>
            </a:r>
            <a:r>
              <a:rPr lang="en-US" b="1" i="1" dirty="0" err="1">
                <a:solidFill>
                  <a:srgbClr val="006600"/>
                </a:solidFill>
              </a:rPr>
              <a:t>một</a:t>
            </a:r>
            <a:r>
              <a:rPr lang="en-US" b="1" i="1" dirty="0">
                <a:solidFill>
                  <a:srgbClr val="006600"/>
                </a:solidFill>
              </a:rPr>
              <a:t> </a:t>
            </a:r>
            <a:r>
              <a:rPr lang="en-US" b="1" i="1" dirty="0" err="1">
                <a:solidFill>
                  <a:srgbClr val="006600"/>
                </a:solidFill>
              </a:rPr>
              <a:t>người</a:t>
            </a:r>
            <a:r>
              <a:rPr lang="en-US" b="1" i="1" dirty="0">
                <a:solidFill>
                  <a:srgbClr val="006600"/>
                </a:solidFill>
              </a:rPr>
              <a:t> </a:t>
            </a:r>
            <a:r>
              <a:rPr lang="en-US" b="1" i="1" dirty="0" err="1">
                <a:solidFill>
                  <a:srgbClr val="006600"/>
                </a:solidFill>
              </a:rPr>
              <a:t>có</a:t>
            </a:r>
            <a:r>
              <a:rPr lang="en-US" b="1" i="1" dirty="0">
                <a:solidFill>
                  <a:srgbClr val="006600"/>
                </a:solidFill>
              </a:rPr>
              <a:t> </a:t>
            </a:r>
            <a:r>
              <a:rPr lang="en-US" b="1" i="1" dirty="0" err="1">
                <a:solidFill>
                  <a:srgbClr val="006600"/>
                </a:solidFill>
              </a:rPr>
              <a:t>ích</a:t>
            </a:r>
            <a:r>
              <a:rPr lang="en-US" b="1" i="1" dirty="0">
                <a:solidFill>
                  <a:srgbClr val="006600"/>
                </a:solidFill>
              </a:rPr>
              <a:t> </a:t>
            </a:r>
            <a:r>
              <a:rPr lang="en-US" b="1" i="1" dirty="0" err="1">
                <a:solidFill>
                  <a:srgbClr val="006600"/>
                </a:solidFill>
              </a:rPr>
              <a:t>cho</a:t>
            </a:r>
            <a:r>
              <a:rPr lang="en-US" b="1" i="1" dirty="0">
                <a:solidFill>
                  <a:srgbClr val="006600"/>
                </a:solidFill>
              </a:rPr>
              <a:t> </a:t>
            </a:r>
            <a:r>
              <a:rPr lang="en-US" b="1" i="1" dirty="0" err="1">
                <a:solidFill>
                  <a:srgbClr val="006600"/>
                </a:solidFill>
              </a:rPr>
              <a:t>công</a:t>
            </a:r>
            <a:r>
              <a:rPr lang="en-US" b="1" i="1" dirty="0">
                <a:solidFill>
                  <a:srgbClr val="006600"/>
                </a:solidFill>
              </a:rPr>
              <a:t> </a:t>
            </a:r>
            <a:r>
              <a:rPr lang="en-US" b="1" i="1" dirty="0" err="1">
                <a:solidFill>
                  <a:srgbClr val="006600"/>
                </a:solidFill>
              </a:rPr>
              <a:t>việc</a:t>
            </a:r>
            <a:r>
              <a:rPr lang="en-US" b="1" i="1" dirty="0">
                <a:solidFill>
                  <a:srgbClr val="006600"/>
                </a:solidFill>
              </a:rPr>
              <a:t> </a:t>
            </a:r>
            <a:r>
              <a:rPr lang="en-US" b="1" i="1" dirty="0" err="1">
                <a:solidFill>
                  <a:srgbClr val="006600"/>
                </a:solidFill>
              </a:rPr>
              <a:t>chung</a:t>
            </a:r>
            <a:r>
              <a:rPr lang="en-US" b="1" i="1" dirty="0">
                <a:solidFill>
                  <a:srgbClr val="006600"/>
                </a:solidFill>
              </a:rPr>
              <a:t> </a:t>
            </a:r>
            <a:r>
              <a:rPr lang="en-US" b="1" i="1" dirty="0" err="1">
                <a:solidFill>
                  <a:srgbClr val="006600"/>
                </a:solidFill>
              </a:rPr>
              <a:t>của</a:t>
            </a:r>
            <a:r>
              <a:rPr lang="en-US" b="1" i="1" dirty="0">
                <a:solidFill>
                  <a:srgbClr val="006600"/>
                </a:solidFill>
              </a:rPr>
              <a:t> </a:t>
            </a:r>
            <a:r>
              <a:rPr lang="en-US" b="1" i="1" dirty="0" err="1">
                <a:solidFill>
                  <a:srgbClr val="006600"/>
                </a:solidFill>
              </a:rPr>
              <a:t>chúng</a:t>
            </a:r>
            <a:r>
              <a:rPr lang="en-US" b="1" i="1" dirty="0">
                <a:solidFill>
                  <a:srgbClr val="006600"/>
                </a:solidFill>
              </a:rPr>
              <a:t> ta”.</a:t>
            </a:r>
          </a:p>
        </p:txBody>
      </p:sp>
      <p:sp>
        <p:nvSpPr>
          <p:cNvPr id="76814" name="Text Box 14"/>
          <p:cNvSpPr txBox="1">
            <a:spLocks noChangeArrowheads="1"/>
          </p:cNvSpPr>
          <p:nvPr/>
        </p:nvSpPr>
        <p:spPr bwMode="black">
          <a:xfrm>
            <a:off x="1" y="2362200"/>
            <a:ext cx="2285999" cy="314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eaLnBrk="0" hangingPunct="0">
              <a:spcBef>
                <a:spcPts val="200"/>
              </a:spcBef>
              <a:spcAft>
                <a:spcPts val="200"/>
              </a:spcAft>
              <a:buFont typeface="Wingdings" pitchFamily="2" charset="2"/>
              <a:buNone/>
            </a:pPr>
            <a:r>
              <a:rPr lang="en-US" sz="1600" b="1" dirty="0">
                <a:solidFill>
                  <a:schemeClr val="accent1"/>
                </a:solidFill>
              </a:rPr>
              <a:t> </a:t>
            </a:r>
            <a:r>
              <a:rPr lang="en-US" sz="1600" b="1" i="1" dirty="0">
                <a:solidFill>
                  <a:srgbClr val="C00000"/>
                </a:solidFill>
              </a:rPr>
              <a:t>“</a:t>
            </a:r>
            <a:r>
              <a:rPr lang="en-US" sz="1600" b="1" i="1" dirty="0" err="1">
                <a:solidFill>
                  <a:srgbClr val="C00000"/>
                </a:solidFill>
              </a:rPr>
              <a:t>Khi</a:t>
            </a:r>
            <a:r>
              <a:rPr lang="en-US" sz="1600" b="1" i="1" dirty="0">
                <a:solidFill>
                  <a:srgbClr val="C00000"/>
                </a:solidFill>
              </a:rPr>
              <a:t> </a:t>
            </a:r>
            <a:r>
              <a:rPr lang="en-US" sz="1600" b="1" i="1" dirty="0" err="1">
                <a:solidFill>
                  <a:srgbClr val="C00000"/>
                </a:solidFill>
              </a:rPr>
              <a:t>cất</a:t>
            </a:r>
            <a:r>
              <a:rPr lang="en-US" sz="1600" b="1" i="1" dirty="0">
                <a:solidFill>
                  <a:srgbClr val="C00000"/>
                </a:solidFill>
              </a:rPr>
              <a:t> </a:t>
            </a:r>
            <a:r>
              <a:rPr lang="en-US" sz="1600" b="1" i="1" dirty="0" err="1" smtClean="0">
                <a:solidFill>
                  <a:srgbClr val="C00000"/>
                </a:solidFill>
              </a:rPr>
              <a:t>nhắc</a:t>
            </a:r>
            <a:r>
              <a:rPr lang="en-US" sz="1600" b="1" i="1" dirty="0" smtClean="0">
                <a:solidFill>
                  <a:srgbClr val="C00000"/>
                </a:solidFill>
              </a:rPr>
              <a:t>, </a:t>
            </a:r>
            <a:r>
              <a:rPr lang="en-US" sz="1600" b="1" i="1" dirty="0" err="1">
                <a:solidFill>
                  <a:srgbClr val="C00000"/>
                </a:solidFill>
              </a:rPr>
              <a:t>cần</a:t>
            </a:r>
            <a:r>
              <a:rPr lang="en-US" sz="1600" b="1" i="1" dirty="0">
                <a:solidFill>
                  <a:srgbClr val="C00000"/>
                </a:solidFill>
              </a:rPr>
              <a:t> </a:t>
            </a:r>
            <a:r>
              <a:rPr lang="en-US" sz="1600" b="1" i="1" dirty="0" err="1" smtClean="0">
                <a:solidFill>
                  <a:srgbClr val="C00000"/>
                </a:solidFill>
              </a:rPr>
              <a:t>xem</a:t>
            </a:r>
            <a:r>
              <a:rPr lang="en-US" sz="1600" b="1" i="1" dirty="0" smtClean="0">
                <a:solidFill>
                  <a:srgbClr val="C00000"/>
                </a:solidFill>
              </a:rPr>
              <a:t> </a:t>
            </a:r>
            <a:r>
              <a:rPr lang="en-US" sz="1600" b="1" i="1" dirty="0" err="1" smtClean="0">
                <a:solidFill>
                  <a:srgbClr val="C00000"/>
                </a:solidFill>
              </a:rPr>
              <a:t>xét</a:t>
            </a:r>
            <a:r>
              <a:rPr lang="en-US" sz="1600" b="1" i="1" dirty="0" smtClean="0">
                <a:solidFill>
                  <a:srgbClr val="C00000"/>
                </a:solidFill>
              </a:rPr>
              <a:t>: </a:t>
            </a:r>
          </a:p>
          <a:p>
            <a:pPr marL="0" indent="0" eaLnBrk="0" hangingPunct="0">
              <a:spcBef>
                <a:spcPts val="200"/>
              </a:spcBef>
              <a:spcAft>
                <a:spcPts val="200"/>
              </a:spcAft>
              <a:buFont typeface="Wingdings" pitchFamily="2" charset="2"/>
              <a:buNone/>
            </a:pPr>
            <a:r>
              <a:rPr lang="en-US" sz="1600" b="1" dirty="0" smtClean="0">
                <a:solidFill>
                  <a:schemeClr val="tx2">
                    <a:lumMod val="60000"/>
                    <a:lumOff val="40000"/>
                  </a:schemeClr>
                </a:solidFill>
              </a:rPr>
              <a:t>(i) </a:t>
            </a:r>
            <a:r>
              <a:rPr lang="en-US" sz="1600" b="1" dirty="0" err="1" smtClean="0">
                <a:solidFill>
                  <a:schemeClr val="tx2">
                    <a:lumMod val="60000"/>
                    <a:lumOff val="40000"/>
                  </a:schemeClr>
                </a:solidFill>
              </a:rPr>
              <a:t>người</a:t>
            </a:r>
            <a:r>
              <a:rPr lang="en-US" sz="1600" b="1" dirty="0" smtClean="0">
                <a:solidFill>
                  <a:schemeClr val="tx2">
                    <a:lumMod val="60000"/>
                    <a:lumOff val="40000"/>
                  </a:schemeClr>
                </a:solidFill>
              </a:rPr>
              <a:t> </a:t>
            </a:r>
            <a:r>
              <a:rPr lang="en-US" sz="1600" b="1" dirty="0" err="1">
                <a:solidFill>
                  <a:schemeClr val="tx2">
                    <a:lumMod val="60000"/>
                    <a:lumOff val="40000"/>
                  </a:schemeClr>
                </a:solidFill>
              </a:rPr>
              <a:t>đó</a:t>
            </a:r>
            <a:r>
              <a:rPr lang="en-US" sz="1600" b="1" dirty="0">
                <a:solidFill>
                  <a:schemeClr val="tx2">
                    <a:lumMod val="60000"/>
                    <a:lumOff val="40000"/>
                  </a:schemeClr>
                </a:solidFill>
              </a:rPr>
              <a:t> </a:t>
            </a:r>
            <a:r>
              <a:rPr lang="en-US" sz="1600" b="1" dirty="0" err="1">
                <a:solidFill>
                  <a:schemeClr val="tx2">
                    <a:lumMod val="60000"/>
                    <a:lumOff val="40000"/>
                  </a:schemeClr>
                </a:solidFill>
              </a:rPr>
              <a:t>có</a:t>
            </a:r>
            <a:r>
              <a:rPr lang="en-US" sz="1600" b="1" dirty="0">
                <a:solidFill>
                  <a:schemeClr val="tx2">
                    <a:lumMod val="60000"/>
                    <a:lumOff val="40000"/>
                  </a:schemeClr>
                </a:solidFill>
              </a:rPr>
              <a:t> </a:t>
            </a:r>
            <a:r>
              <a:rPr lang="en-US" sz="1600" b="1" dirty="0" err="1">
                <a:solidFill>
                  <a:schemeClr val="tx2">
                    <a:lumMod val="60000"/>
                    <a:lumOff val="40000"/>
                  </a:schemeClr>
                </a:solidFill>
              </a:rPr>
              <a:t>gần</a:t>
            </a:r>
            <a:r>
              <a:rPr lang="en-US" sz="1600" b="1" dirty="0">
                <a:solidFill>
                  <a:schemeClr val="tx2">
                    <a:lumMod val="60000"/>
                    <a:lumOff val="40000"/>
                  </a:schemeClr>
                </a:solidFill>
              </a:rPr>
              <a:t> </a:t>
            </a:r>
            <a:r>
              <a:rPr lang="en-US" sz="1600" b="1" dirty="0" err="1">
                <a:solidFill>
                  <a:schemeClr val="tx2">
                    <a:lumMod val="60000"/>
                    <a:lumOff val="40000"/>
                  </a:schemeClr>
                </a:solidFill>
              </a:rPr>
              <a:t>gũi</a:t>
            </a:r>
            <a:r>
              <a:rPr lang="en-US" sz="1600" b="1" dirty="0">
                <a:solidFill>
                  <a:schemeClr val="tx2">
                    <a:lumMod val="60000"/>
                    <a:lumOff val="40000"/>
                  </a:schemeClr>
                </a:solidFill>
              </a:rPr>
              <a:t> </a:t>
            </a:r>
            <a:r>
              <a:rPr lang="en-US" sz="1600" b="1" dirty="0" smtClean="0">
                <a:solidFill>
                  <a:schemeClr val="tx2">
                    <a:lumMod val="60000"/>
                    <a:lumOff val="40000"/>
                  </a:schemeClr>
                </a:solidFill>
              </a:rPr>
              <a:t>Q/c, </a:t>
            </a:r>
            <a:r>
              <a:rPr lang="en-US" sz="1600" b="1" dirty="0" err="1">
                <a:solidFill>
                  <a:schemeClr val="tx2">
                    <a:lumMod val="60000"/>
                    <a:lumOff val="40000"/>
                  </a:schemeClr>
                </a:solidFill>
              </a:rPr>
              <a:t>có</a:t>
            </a:r>
            <a:r>
              <a:rPr lang="en-US" sz="1600" b="1" dirty="0">
                <a:solidFill>
                  <a:schemeClr val="tx2">
                    <a:lumMod val="60000"/>
                    <a:lumOff val="40000"/>
                  </a:schemeClr>
                </a:solidFill>
              </a:rPr>
              <a:t> </a:t>
            </a:r>
            <a:r>
              <a:rPr lang="en-US" sz="1600" b="1" dirty="0" err="1">
                <a:solidFill>
                  <a:schemeClr val="tx2">
                    <a:lumMod val="60000"/>
                    <a:lumOff val="40000"/>
                  </a:schemeClr>
                </a:solidFill>
              </a:rPr>
              <a:t>được</a:t>
            </a:r>
            <a:r>
              <a:rPr lang="en-US" sz="1600" b="1" dirty="0">
                <a:solidFill>
                  <a:schemeClr val="tx2">
                    <a:lumMod val="60000"/>
                    <a:lumOff val="40000"/>
                  </a:schemeClr>
                </a:solidFill>
              </a:rPr>
              <a:t> </a:t>
            </a:r>
            <a:r>
              <a:rPr lang="en-US" sz="1600" b="1" dirty="0" smtClean="0">
                <a:solidFill>
                  <a:schemeClr val="tx2">
                    <a:lumMod val="60000"/>
                    <a:lumOff val="40000"/>
                  </a:schemeClr>
                </a:solidFill>
              </a:rPr>
              <a:t>Q/c tin </a:t>
            </a:r>
            <a:r>
              <a:rPr lang="en-US" sz="1600" b="1" dirty="0" err="1" smtClean="0">
                <a:solidFill>
                  <a:schemeClr val="tx2">
                    <a:lumMod val="60000"/>
                    <a:lumOff val="40000"/>
                  </a:schemeClr>
                </a:solidFill>
              </a:rPr>
              <a:t>cậy</a:t>
            </a:r>
            <a:r>
              <a:rPr lang="en-US" sz="1600" b="1" dirty="0">
                <a:solidFill>
                  <a:schemeClr val="tx2">
                    <a:lumMod val="60000"/>
                    <a:lumOff val="40000"/>
                  </a:schemeClr>
                </a:solidFill>
              </a:rPr>
              <a:t>,</a:t>
            </a:r>
            <a:r>
              <a:rPr lang="en-US" sz="1600" b="1" dirty="0" smtClean="0">
                <a:solidFill>
                  <a:schemeClr val="tx2">
                    <a:lumMod val="60000"/>
                    <a:lumOff val="40000"/>
                  </a:schemeClr>
                </a:solidFill>
              </a:rPr>
              <a:t> </a:t>
            </a:r>
            <a:r>
              <a:rPr lang="en-US" sz="1600" b="1" dirty="0" err="1">
                <a:solidFill>
                  <a:schemeClr val="tx2">
                    <a:lumMod val="60000"/>
                    <a:lumOff val="40000"/>
                  </a:schemeClr>
                </a:solidFill>
              </a:rPr>
              <a:t>mến</a:t>
            </a:r>
            <a:r>
              <a:rPr lang="en-US" sz="1600" b="1" dirty="0">
                <a:solidFill>
                  <a:schemeClr val="tx2">
                    <a:lumMod val="60000"/>
                    <a:lumOff val="40000"/>
                  </a:schemeClr>
                </a:solidFill>
              </a:rPr>
              <a:t> </a:t>
            </a:r>
            <a:r>
              <a:rPr lang="en-US" sz="1600" b="1" dirty="0" err="1">
                <a:solidFill>
                  <a:schemeClr val="tx2">
                    <a:lumMod val="60000"/>
                    <a:lumOff val="40000"/>
                  </a:schemeClr>
                </a:solidFill>
              </a:rPr>
              <a:t>phục</a:t>
            </a:r>
            <a:r>
              <a:rPr lang="en-US" sz="1600" b="1" dirty="0">
                <a:solidFill>
                  <a:schemeClr val="tx2">
                    <a:lumMod val="60000"/>
                    <a:lumOff val="40000"/>
                  </a:schemeClr>
                </a:solidFill>
              </a:rPr>
              <a:t> </a:t>
            </a:r>
            <a:r>
              <a:rPr lang="en-US" sz="1600" b="1" dirty="0" err="1">
                <a:solidFill>
                  <a:schemeClr val="tx2">
                    <a:lumMod val="60000"/>
                    <a:lumOff val="40000"/>
                  </a:schemeClr>
                </a:solidFill>
              </a:rPr>
              <a:t>không</a:t>
            </a:r>
            <a:r>
              <a:rPr lang="en-US" sz="1600" b="1" dirty="0">
                <a:solidFill>
                  <a:schemeClr val="tx2">
                    <a:lumMod val="60000"/>
                    <a:lumOff val="40000"/>
                  </a:schemeClr>
                </a:solidFill>
              </a:rPr>
              <a:t>?. </a:t>
            </a:r>
            <a:endParaRPr lang="en-US" sz="1600" b="1" dirty="0" smtClean="0">
              <a:solidFill>
                <a:schemeClr val="tx2">
                  <a:lumMod val="60000"/>
                  <a:lumOff val="40000"/>
                </a:schemeClr>
              </a:solidFill>
            </a:endParaRPr>
          </a:p>
          <a:p>
            <a:pPr marL="0" indent="0" eaLnBrk="0" hangingPunct="0">
              <a:spcBef>
                <a:spcPts val="200"/>
              </a:spcBef>
              <a:spcAft>
                <a:spcPts val="200"/>
              </a:spcAft>
              <a:buFont typeface="Wingdings" pitchFamily="2" charset="2"/>
              <a:buNone/>
            </a:pPr>
            <a:r>
              <a:rPr lang="en-US" sz="1600" b="1" dirty="0" smtClean="0"/>
              <a:t>(</a:t>
            </a:r>
            <a:r>
              <a:rPr lang="en-US" sz="1600" b="1" dirty="0"/>
              <a:t>ii) </a:t>
            </a:r>
            <a:r>
              <a:rPr lang="en-US" sz="1600" b="1" dirty="0" err="1" smtClean="0"/>
              <a:t>người</a:t>
            </a:r>
            <a:r>
              <a:rPr lang="en-US" sz="1600" b="1" dirty="0" smtClean="0"/>
              <a:t> </a:t>
            </a:r>
            <a:r>
              <a:rPr lang="en-US" sz="1600" b="1" dirty="0" err="1"/>
              <a:t>ấy</a:t>
            </a:r>
            <a:r>
              <a:rPr lang="en-US" sz="1600" b="1" dirty="0"/>
              <a:t> </a:t>
            </a:r>
            <a:r>
              <a:rPr lang="en-US" sz="1600" b="1" dirty="0" err="1"/>
              <a:t>xứng</a:t>
            </a:r>
            <a:r>
              <a:rPr lang="en-US" sz="1600" b="1" dirty="0"/>
              <a:t> </a:t>
            </a:r>
            <a:r>
              <a:rPr lang="en-US" sz="1600" b="1" dirty="0" err="1"/>
              <a:t>với</a:t>
            </a:r>
            <a:r>
              <a:rPr lang="en-US" sz="1600" b="1" dirty="0"/>
              <a:t> </a:t>
            </a:r>
            <a:r>
              <a:rPr lang="en-US" sz="1600" b="1" dirty="0" err="1"/>
              <a:t>việc</a:t>
            </a:r>
            <a:r>
              <a:rPr lang="en-US" sz="1600" b="1" dirty="0"/>
              <a:t> </a:t>
            </a:r>
            <a:r>
              <a:rPr lang="en-US" sz="1600" b="1" dirty="0" err="1"/>
              <a:t>gì</a:t>
            </a:r>
            <a:r>
              <a:rPr lang="en-US" sz="1600" b="1" dirty="0"/>
              <a:t>. </a:t>
            </a:r>
            <a:r>
              <a:rPr lang="en-US" sz="1600" b="1" dirty="0" err="1"/>
              <a:t>Nếu</a:t>
            </a:r>
            <a:r>
              <a:rPr lang="en-US" sz="1600" b="1" dirty="0"/>
              <a:t> </a:t>
            </a:r>
            <a:r>
              <a:rPr lang="en-US" sz="1600" b="1" dirty="0" err="1"/>
              <a:t>người</a:t>
            </a:r>
            <a:r>
              <a:rPr lang="en-US" sz="1600" b="1" dirty="0"/>
              <a:t> </a:t>
            </a:r>
            <a:r>
              <a:rPr lang="en-US" sz="1600" b="1" dirty="0" err="1"/>
              <a:t>có</a:t>
            </a:r>
            <a:r>
              <a:rPr lang="en-US" sz="1600" b="1" dirty="0"/>
              <a:t> </a:t>
            </a:r>
            <a:r>
              <a:rPr lang="en-US" sz="1600" b="1" dirty="0" err="1"/>
              <a:t>tài</a:t>
            </a:r>
            <a:r>
              <a:rPr lang="en-US" sz="1600" b="1" dirty="0"/>
              <a:t> </a:t>
            </a:r>
            <a:r>
              <a:rPr lang="en-US" sz="1600" b="1" dirty="0" err="1"/>
              <a:t>mà</a:t>
            </a:r>
            <a:r>
              <a:rPr lang="en-US" sz="1600" b="1" dirty="0"/>
              <a:t> </a:t>
            </a:r>
            <a:r>
              <a:rPr lang="en-US" sz="1600" b="1" dirty="0" smtClean="0"/>
              <a:t> </a:t>
            </a:r>
            <a:r>
              <a:rPr lang="en-US" sz="1600" b="1" dirty="0" err="1" smtClean="0"/>
              <a:t>dùng</a:t>
            </a:r>
            <a:r>
              <a:rPr lang="en-US" sz="1600" b="1" dirty="0" smtClean="0"/>
              <a:t> </a:t>
            </a:r>
            <a:r>
              <a:rPr lang="en-US" sz="1600" b="1" dirty="0" err="1"/>
              <a:t>không</a:t>
            </a:r>
            <a:r>
              <a:rPr lang="en-US" sz="1600" b="1" dirty="0"/>
              <a:t> </a:t>
            </a:r>
            <a:r>
              <a:rPr lang="en-US" sz="1600" b="1" dirty="0" err="1" smtClean="0"/>
              <a:t>đúng</a:t>
            </a:r>
            <a:r>
              <a:rPr lang="en-US" sz="1600" b="1" dirty="0" smtClean="0"/>
              <a:t>, </a:t>
            </a:r>
            <a:r>
              <a:rPr lang="en-US" sz="1600" b="1" dirty="0" err="1"/>
              <a:t>cũng</a:t>
            </a:r>
            <a:r>
              <a:rPr lang="en-US" sz="1600" b="1" dirty="0"/>
              <a:t> </a:t>
            </a:r>
            <a:r>
              <a:rPr lang="en-US" sz="1600" b="1" dirty="0" err="1"/>
              <a:t>không</a:t>
            </a:r>
            <a:r>
              <a:rPr lang="en-US" sz="1600" b="1" dirty="0"/>
              <a:t> </a:t>
            </a:r>
            <a:r>
              <a:rPr lang="en-US" sz="1600" b="1" dirty="0" err="1"/>
              <a:t>được</a:t>
            </a:r>
            <a:r>
              <a:rPr lang="en-US" sz="1600" b="1" dirty="0"/>
              <a:t> </a:t>
            </a:r>
            <a:r>
              <a:rPr lang="en-US" sz="1600" b="1" dirty="0" err="1"/>
              <a:t>việc</a:t>
            </a:r>
            <a:r>
              <a:rPr lang="en-US" sz="1600" b="1" dirty="0"/>
              <a:t>.</a:t>
            </a:r>
            <a:endParaRPr lang="en-US" sz="1600" b="1" dirty="0">
              <a:solidFill>
                <a:srgbClr val="1C1C1C"/>
              </a:solidFill>
            </a:endParaRPr>
          </a:p>
        </p:txBody>
      </p:sp>
      <p:sp>
        <p:nvSpPr>
          <p:cNvPr id="76815" name="Text Box 15"/>
          <p:cNvSpPr txBox="1">
            <a:spLocks noChangeArrowheads="1"/>
          </p:cNvSpPr>
          <p:nvPr/>
        </p:nvSpPr>
        <p:spPr bwMode="black">
          <a:xfrm>
            <a:off x="6629400" y="3676650"/>
            <a:ext cx="24384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285750" indent="-285750" eaLnBrk="0" hangingPunct="0">
              <a:spcBef>
                <a:spcPts val="300"/>
              </a:spcBef>
              <a:spcAft>
                <a:spcPts val="300"/>
              </a:spcAft>
              <a:buFontTx/>
              <a:buChar char="-"/>
            </a:pPr>
            <a:r>
              <a:rPr lang="en-US" b="1" i="1" dirty="0" smtClean="0">
                <a:solidFill>
                  <a:srgbClr val="CC0099"/>
                </a:solidFill>
              </a:rPr>
              <a:t>“</a:t>
            </a:r>
            <a:r>
              <a:rPr lang="en-US" b="1" i="1" dirty="0" err="1">
                <a:solidFill>
                  <a:srgbClr val="CC0099"/>
                </a:solidFill>
              </a:rPr>
              <a:t>Phải</a:t>
            </a:r>
            <a:r>
              <a:rPr lang="en-US" b="1" i="1" dirty="0">
                <a:solidFill>
                  <a:srgbClr val="CC0099"/>
                </a:solidFill>
              </a:rPr>
              <a:t> </a:t>
            </a:r>
            <a:r>
              <a:rPr lang="en-US" b="1" i="1" dirty="0" err="1">
                <a:solidFill>
                  <a:srgbClr val="CC0099"/>
                </a:solidFill>
              </a:rPr>
              <a:t>khéo</a:t>
            </a:r>
            <a:r>
              <a:rPr lang="en-US" b="1" i="1" dirty="0">
                <a:solidFill>
                  <a:srgbClr val="CC0099"/>
                </a:solidFill>
              </a:rPr>
              <a:t> </a:t>
            </a:r>
            <a:r>
              <a:rPr lang="en-US" b="1" i="1" dirty="0" err="1">
                <a:solidFill>
                  <a:srgbClr val="CC0099"/>
                </a:solidFill>
              </a:rPr>
              <a:t>dùng</a:t>
            </a:r>
            <a:r>
              <a:rPr lang="en-US" b="1" i="1" dirty="0">
                <a:solidFill>
                  <a:srgbClr val="CC0099"/>
                </a:solidFill>
              </a:rPr>
              <a:t> </a:t>
            </a:r>
            <a:r>
              <a:rPr lang="en-US" b="1" i="1" dirty="0" err="1">
                <a:solidFill>
                  <a:srgbClr val="CC0099"/>
                </a:solidFill>
              </a:rPr>
              <a:t>cán</a:t>
            </a:r>
            <a:r>
              <a:rPr lang="en-US" b="1" i="1" dirty="0">
                <a:solidFill>
                  <a:srgbClr val="CC0099"/>
                </a:solidFill>
              </a:rPr>
              <a:t> </a:t>
            </a:r>
            <a:r>
              <a:rPr lang="en-US" b="1" i="1" dirty="0" err="1">
                <a:solidFill>
                  <a:srgbClr val="CC0099"/>
                </a:solidFill>
              </a:rPr>
              <a:t>bộ</a:t>
            </a:r>
            <a:r>
              <a:rPr lang="en-US" b="1" i="1" dirty="0">
                <a:solidFill>
                  <a:srgbClr val="CC0099"/>
                </a:solidFill>
              </a:rPr>
              <a:t> - </a:t>
            </a:r>
            <a:r>
              <a:rPr lang="en-US" b="1" i="1" dirty="0" err="1">
                <a:solidFill>
                  <a:srgbClr val="CC0099"/>
                </a:solidFill>
              </a:rPr>
              <a:t>Phải</a:t>
            </a:r>
            <a:r>
              <a:rPr lang="en-US" b="1" i="1" dirty="0">
                <a:solidFill>
                  <a:srgbClr val="CC0099"/>
                </a:solidFill>
              </a:rPr>
              <a:t> </a:t>
            </a:r>
            <a:r>
              <a:rPr lang="en-US" b="1" i="1" dirty="0" err="1">
                <a:solidFill>
                  <a:srgbClr val="CC0099"/>
                </a:solidFill>
              </a:rPr>
              <a:t>biết</a:t>
            </a:r>
            <a:r>
              <a:rPr lang="en-US" b="1" i="1" dirty="0">
                <a:solidFill>
                  <a:srgbClr val="CC0099"/>
                </a:solidFill>
              </a:rPr>
              <a:t> </a:t>
            </a:r>
            <a:r>
              <a:rPr lang="en-US" b="1" i="1" dirty="0" err="1">
                <a:solidFill>
                  <a:srgbClr val="CC0099"/>
                </a:solidFill>
              </a:rPr>
              <a:t>tuỳ</a:t>
            </a:r>
            <a:r>
              <a:rPr lang="en-US" b="1" i="1" dirty="0">
                <a:solidFill>
                  <a:srgbClr val="CC0099"/>
                </a:solidFill>
              </a:rPr>
              <a:t> </a:t>
            </a:r>
            <a:r>
              <a:rPr lang="en-US" b="1" i="1" dirty="0" err="1">
                <a:solidFill>
                  <a:srgbClr val="CC0099"/>
                </a:solidFill>
              </a:rPr>
              <a:t>tài</a:t>
            </a:r>
            <a:r>
              <a:rPr lang="en-US" b="1" i="1" dirty="0">
                <a:solidFill>
                  <a:srgbClr val="CC0099"/>
                </a:solidFill>
              </a:rPr>
              <a:t> </a:t>
            </a:r>
            <a:r>
              <a:rPr lang="en-US" b="1" i="1" dirty="0" err="1">
                <a:solidFill>
                  <a:srgbClr val="CC0099"/>
                </a:solidFill>
              </a:rPr>
              <a:t>mà</a:t>
            </a:r>
            <a:r>
              <a:rPr lang="en-US" b="1" i="1" dirty="0">
                <a:solidFill>
                  <a:srgbClr val="CC0099"/>
                </a:solidFill>
              </a:rPr>
              <a:t> </a:t>
            </a:r>
            <a:r>
              <a:rPr lang="en-US" b="1" i="1" dirty="0" err="1">
                <a:solidFill>
                  <a:srgbClr val="CC0099"/>
                </a:solidFill>
              </a:rPr>
              <a:t>dùng</a:t>
            </a:r>
            <a:r>
              <a:rPr lang="en-US" b="1" i="1" dirty="0">
                <a:solidFill>
                  <a:srgbClr val="CC0099"/>
                </a:solidFill>
              </a:rPr>
              <a:t> </a:t>
            </a:r>
            <a:r>
              <a:rPr lang="en-US" b="1" i="1" dirty="0" err="1" smtClean="0">
                <a:solidFill>
                  <a:srgbClr val="CC0099"/>
                </a:solidFill>
              </a:rPr>
              <a:t>người</a:t>
            </a:r>
            <a:r>
              <a:rPr lang="en-US" b="1" i="1" dirty="0" smtClean="0">
                <a:solidFill>
                  <a:srgbClr val="CC0099"/>
                </a:solidFill>
              </a:rPr>
              <a:t>”. </a:t>
            </a:r>
          </a:p>
          <a:p>
            <a:pPr marL="0" indent="0" eaLnBrk="0" hangingPunct="0">
              <a:spcBef>
                <a:spcPts val="300"/>
              </a:spcBef>
              <a:spcAft>
                <a:spcPts val="300"/>
              </a:spcAft>
            </a:pPr>
            <a:r>
              <a:rPr lang="en-US" dirty="0" smtClean="0"/>
              <a:t>   - </a:t>
            </a:r>
            <a:r>
              <a:rPr lang="en-US" b="1" dirty="0" err="1" smtClean="0">
                <a:solidFill>
                  <a:schemeClr val="tx2">
                    <a:lumMod val="60000"/>
                    <a:lumOff val="40000"/>
                  </a:schemeClr>
                </a:solidFill>
              </a:rPr>
              <a:t>Phải</a:t>
            </a:r>
            <a:r>
              <a:rPr lang="en-US" b="1" dirty="0" smtClean="0">
                <a:solidFill>
                  <a:schemeClr val="tx2">
                    <a:lumMod val="60000"/>
                    <a:lumOff val="40000"/>
                  </a:schemeClr>
                </a:solidFill>
              </a:rPr>
              <a:t> </a:t>
            </a:r>
            <a:r>
              <a:rPr lang="en-US" b="1" dirty="0" err="1">
                <a:solidFill>
                  <a:schemeClr val="tx2">
                    <a:lumMod val="60000"/>
                    <a:lumOff val="40000"/>
                  </a:schemeClr>
                </a:solidFill>
              </a:rPr>
              <a:t>tùy</a:t>
            </a:r>
            <a:r>
              <a:rPr lang="en-US" b="1" dirty="0">
                <a:solidFill>
                  <a:schemeClr val="tx2">
                    <a:lumMod val="60000"/>
                    <a:lumOff val="40000"/>
                  </a:schemeClr>
                </a:solidFill>
              </a:rPr>
              <a:t> </a:t>
            </a:r>
            <a:r>
              <a:rPr lang="en-US" b="1" dirty="0" err="1">
                <a:solidFill>
                  <a:schemeClr val="tx2">
                    <a:lumMod val="60000"/>
                    <a:lumOff val="40000"/>
                  </a:schemeClr>
                </a:solidFill>
              </a:rPr>
              <a:t>việc</a:t>
            </a:r>
            <a:r>
              <a:rPr lang="en-US" b="1" dirty="0">
                <a:solidFill>
                  <a:schemeClr val="tx2">
                    <a:lumMod val="60000"/>
                    <a:lumOff val="40000"/>
                  </a:schemeClr>
                </a:solidFill>
              </a:rPr>
              <a:t> </a:t>
            </a:r>
            <a:r>
              <a:rPr lang="en-US" b="1" dirty="0" err="1">
                <a:solidFill>
                  <a:schemeClr val="tx2">
                    <a:lumMod val="60000"/>
                    <a:lumOff val="40000"/>
                  </a:schemeClr>
                </a:solidFill>
              </a:rPr>
              <a:t>mà</a:t>
            </a:r>
            <a:r>
              <a:rPr lang="en-US" b="1" dirty="0">
                <a:solidFill>
                  <a:schemeClr val="tx2">
                    <a:lumMod val="60000"/>
                    <a:lumOff val="40000"/>
                  </a:schemeClr>
                </a:solidFill>
              </a:rPr>
              <a:t> </a:t>
            </a:r>
            <a:r>
              <a:rPr lang="en-US" b="1" dirty="0" err="1">
                <a:solidFill>
                  <a:schemeClr val="tx2">
                    <a:lumMod val="60000"/>
                    <a:lumOff val="40000"/>
                  </a:schemeClr>
                </a:solidFill>
              </a:rPr>
              <a:t>bố</a:t>
            </a:r>
            <a:r>
              <a:rPr lang="en-US" b="1" dirty="0">
                <a:solidFill>
                  <a:schemeClr val="tx2">
                    <a:lumMod val="60000"/>
                    <a:lumOff val="40000"/>
                  </a:schemeClr>
                </a:solidFill>
              </a:rPr>
              <a:t> </a:t>
            </a:r>
            <a:r>
              <a:rPr lang="en-US" b="1" dirty="0" err="1">
                <a:solidFill>
                  <a:schemeClr val="tx2">
                    <a:lumMod val="60000"/>
                    <a:lumOff val="40000"/>
                  </a:schemeClr>
                </a:solidFill>
              </a:rPr>
              <a:t>trí</a:t>
            </a:r>
            <a:r>
              <a:rPr lang="en-US" b="1" dirty="0">
                <a:solidFill>
                  <a:schemeClr val="tx2">
                    <a:lumMod val="60000"/>
                    <a:lumOff val="40000"/>
                  </a:schemeClr>
                </a:solidFill>
              </a:rPr>
              <a:t> </a:t>
            </a:r>
            <a:r>
              <a:rPr lang="en-US" b="1" dirty="0" err="1">
                <a:solidFill>
                  <a:schemeClr val="tx2">
                    <a:lumMod val="60000"/>
                    <a:lumOff val="40000"/>
                  </a:schemeClr>
                </a:solidFill>
              </a:rPr>
              <a:t>người</a:t>
            </a:r>
            <a:r>
              <a:rPr lang="en-US" b="1" dirty="0">
                <a:solidFill>
                  <a:schemeClr val="tx2">
                    <a:lumMod val="60000"/>
                    <a:lumOff val="40000"/>
                  </a:schemeClr>
                </a:solidFill>
              </a:rPr>
              <a:t>, </a:t>
            </a:r>
            <a:r>
              <a:rPr lang="en-US" b="1" dirty="0" err="1">
                <a:solidFill>
                  <a:schemeClr val="tx2">
                    <a:lumMod val="60000"/>
                    <a:lumOff val="40000"/>
                  </a:schemeClr>
                </a:solidFill>
              </a:rPr>
              <a:t>chứ</a:t>
            </a:r>
            <a:r>
              <a:rPr lang="en-US" b="1" dirty="0">
                <a:solidFill>
                  <a:schemeClr val="tx2">
                    <a:lumMod val="60000"/>
                    <a:lumOff val="40000"/>
                  </a:schemeClr>
                </a:solidFill>
              </a:rPr>
              <a:t> </a:t>
            </a:r>
            <a:r>
              <a:rPr lang="en-US" b="1" dirty="0" err="1">
                <a:solidFill>
                  <a:schemeClr val="tx2">
                    <a:lumMod val="60000"/>
                    <a:lumOff val="40000"/>
                  </a:schemeClr>
                </a:solidFill>
              </a:rPr>
              <a:t>không</a:t>
            </a:r>
            <a:r>
              <a:rPr lang="en-US" b="1" dirty="0">
                <a:solidFill>
                  <a:schemeClr val="tx2">
                    <a:lumMod val="60000"/>
                    <a:lumOff val="40000"/>
                  </a:schemeClr>
                </a:solidFill>
              </a:rPr>
              <a:t> </a:t>
            </a:r>
            <a:r>
              <a:rPr lang="en-US" b="1" dirty="0" err="1">
                <a:solidFill>
                  <a:schemeClr val="tx2">
                    <a:lumMod val="60000"/>
                    <a:lumOff val="40000"/>
                  </a:schemeClr>
                </a:solidFill>
              </a:rPr>
              <a:t>vì</a:t>
            </a:r>
            <a:r>
              <a:rPr lang="en-US" b="1" dirty="0">
                <a:solidFill>
                  <a:schemeClr val="tx2">
                    <a:lumMod val="60000"/>
                    <a:lumOff val="40000"/>
                  </a:schemeClr>
                </a:solidFill>
              </a:rPr>
              <a:t> </a:t>
            </a:r>
            <a:r>
              <a:rPr lang="en-US" b="1" dirty="0" err="1">
                <a:solidFill>
                  <a:schemeClr val="tx2">
                    <a:lumMod val="60000"/>
                    <a:lumOff val="40000"/>
                  </a:schemeClr>
                </a:solidFill>
              </a:rPr>
              <a:t>người</a:t>
            </a:r>
            <a:r>
              <a:rPr lang="en-US" b="1" dirty="0">
                <a:solidFill>
                  <a:schemeClr val="tx2">
                    <a:lumMod val="60000"/>
                    <a:lumOff val="40000"/>
                  </a:schemeClr>
                </a:solidFill>
              </a:rPr>
              <a:t> </a:t>
            </a:r>
            <a:r>
              <a:rPr lang="en-US" b="1" dirty="0" err="1">
                <a:solidFill>
                  <a:schemeClr val="tx2">
                    <a:lumMod val="60000"/>
                    <a:lumOff val="40000"/>
                  </a:schemeClr>
                </a:solidFill>
              </a:rPr>
              <a:t>mà</a:t>
            </a:r>
            <a:r>
              <a:rPr lang="en-US" b="1" dirty="0">
                <a:solidFill>
                  <a:schemeClr val="tx2">
                    <a:lumMod val="60000"/>
                    <a:lumOff val="40000"/>
                  </a:schemeClr>
                </a:solidFill>
              </a:rPr>
              <a:t> </a:t>
            </a:r>
            <a:r>
              <a:rPr lang="en-US" b="1" dirty="0" smtClean="0">
                <a:solidFill>
                  <a:schemeClr val="tx2">
                    <a:lumMod val="60000"/>
                    <a:lumOff val="40000"/>
                  </a:schemeClr>
                </a:solidFill>
              </a:rPr>
              <a:t> </a:t>
            </a:r>
            <a:r>
              <a:rPr lang="en-US" b="1" dirty="0" err="1" smtClean="0">
                <a:solidFill>
                  <a:schemeClr val="tx2">
                    <a:lumMod val="60000"/>
                    <a:lumOff val="40000"/>
                  </a:schemeClr>
                </a:solidFill>
              </a:rPr>
              <a:t>đẻ</a:t>
            </a:r>
            <a:r>
              <a:rPr lang="en-US" b="1" dirty="0" smtClean="0">
                <a:solidFill>
                  <a:schemeClr val="tx2">
                    <a:lumMod val="60000"/>
                    <a:lumOff val="40000"/>
                  </a:schemeClr>
                </a:solidFill>
              </a:rPr>
              <a:t> </a:t>
            </a:r>
            <a:r>
              <a:rPr lang="en-US" b="1" dirty="0" err="1">
                <a:solidFill>
                  <a:schemeClr val="tx2">
                    <a:lumMod val="60000"/>
                    <a:lumOff val="40000"/>
                  </a:schemeClr>
                </a:solidFill>
              </a:rPr>
              <a:t>ra</a:t>
            </a:r>
            <a:r>
              <a:rPr lang="en-US" b="1" dirty="0">
                <a:solidFill>
                  <a:schemeClr val="tx2">
                    <a:lumMod val="60000"/>
                    <a:lumOff val="40000"/>
                  </a:schemeClr>
                </a:solidFill>
              </a:rPr>
              <a:t> </a:t>
            </a:r>
            <a:r>
              <a:rPr lang="en-US" b="1" dirty="0" err="1">
                <a:solidFill>
                  <a:schemeClr val="tx2">
                    <a:lumMod val="60000"/>
                    <a:lumOff val="40000"/>
                  </a:schemeClr>
                </a:solidFill>
              </a:rPr>
              <a:t>việc</a:t>
            </a:r>
            <a:r>
              <a:rPr lang="en-US" b="1" dirty="0">
                <a:solidFill>
                  <a:schemeClr val="tx2">
                    <a:lumMod val="60000"/>
                    <a:lumOff val="40000"/>
                  </a:schemeClr>
                </a:solidFill>
              </a:rPr>
              <a:t>. </a:t>
            </a:r>
          </a:p>
          <a:p>
            <a:pPr marL="285750" indent="-285750" eaLnBrk="0" hangingPunct="0">
              <a:spcBef>
                <a:spcPts val="300"/>
              </a:spcBef>
              <a:spcAft>
                <a:spcPts val="300"/>
              </a:spcAft>
              <a:buFontTx/>
              <a:buChar char="-"/>
            </a:pPr>
            <a:endParaRPr lang="en-US" b="1" i="1" dirty="0" smtClean="0">
              <a:solidFill>
                <a:srgbClr val="CC0099"/>
              </a:solidFill>
            </a:endParaRPr>
          </a:p>
        </p:txBody>
      </p:sp>
      <p:sp>
        <p:nvSpPr>
          <p:cNvPr id="2" name="Slide Number Placeholder 1"/>
          <p:cNvSpPr>
            <a:spLocks noGrp="1"/>
          </p:cNvSpPr>
          <p:nvPr>
            <p:ph type="sldNum" sz="quarter" idx="12"/>
          </p:nvPr>
        </p:nvSpPr>
        <p:spPr/>
        <p:txBody>
          <a:bodyPr/>
          <a:lstStyle/>
          <a:p>
            <a:fld id="{CC760EA4-5A3C-416D-9EFA-D1A3B5B60B2E}" type="slidenum">
              <a:rPr lang="en-US" smtClean="0"/>
              <a:pPr/>
              <a:t>27</a:t>
            </a:fld>
            <a:endParaRPr lang="en-US"/>
          </a:p>
        </p:txBody>
      </p:sp>
    </p:spTree>
    <p:extLst>
      <p:ext uri="{BB962C8B-B14F-4D97-AF65-F5344CB8AC3E}">
        <p14:creationId xmlns:p14="http://schemas.microsoft.com/office/powerpoint/2010/main" val="52288245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0" y="76200"/>
            <a:ext cx="9067800" cy="533400"/>
          </a:xfrm>
        </p:spPr>
        <p:txBody>
          <a:bodyPr/>
          <a:lstStyle/>
          <a:p>
            <a:r>
              <a:rPr lang="en-US" sz="2500" dirty="0"/>
              <a:t>4. </a:t>
            </a:r>
            <a:r>
              <a:rPr lang="en-US" sz="2500" dirty="0" err="1"/>
              <a:t>Phong</a:t>
            </a:r>
            <a:r>
              <a:rPr lang="en-US" sz="2500" dirty="0"/>
              <a:t> </a:t>
            </a:r>
            <a:r>
              <a:rPr lang="en-US" sz="2500" dirty="0" err="1"/>
              <a:t>cách</a:t>
            </a:r>
            <a:r>
              <a:rPr lang="en-US" sz="2500" dirty="0"/>
              <a:t> </a:t>
            </a:r>
            <a:r>
              <a:rPr lang="en-US" sz="2500" dirty="0" err="1"/>
              <a:t>cách</a:t>
            </a:r>
            <a:r>
              <a:rPr lang="en-US" sz="2500" dirty="0"/>
              <a:t> </a:t>
            </a:r>
            <a:r>
              <a:rPr lang="en-US" sz="2500" dirty="0" err="1"/>
              <a:t>mạng</a:t>
            </a:r>
            <a:r>
              <a:rPr lang="en-US" sz="2500" dirty="0"/>
              <a:t>, </a:t>
            </a:r>
            <a:r>
              <a:rPr lang="en-US" sz="2500" dirty="0" err="1"/>
              <a:t>khoa</a:t>
            </a:r>
            <a:r>
              <a:rPr lang="en-US" sz="2500" dirty="0"/>
              <a:t> </a:t>
            </a:r>
            <a:r>
              <a:rPr lang="en-US" sz="2500" dirty="0" err="1"/>
              <a:t>học</a:t>
            </a:r>
            <a:r>
              <a:rPr lang="en-US" sz="2500" dirty="0"/>
              <a:t>, </a:t>
            </a:r>
            <a:r>
              <a:rPr lang="en-US" sz="2500" dirty="0" err="1"/>
              <a:t>năng</a:t>
            </a:r>
            <a:r>
              <a:rPr lang="en-US" sz="2500" dirty="0"/>
              <a:t> </a:t>
            </a:r>
            <a:r>
              <a:rPr lang="en-US" sz="2500" dirty="0" err="1"/>
              <a:t>động</a:t>
            </a:r>
            <a:r>
              <a:rPr lang="en-US" sz="2500" dirty="0"/>
              <a:t>, </a:t>
            </a:r>
            <a:r>
              <a:rPr lang="en-US" sz="2500" dirty="0" err="1"/>
              <a:t>sáng</a:t>
            </a:r>
            <a:r>
              <a:rPr lang="en-US" sz="2500" dirty="0"/>
              <a:t> </a:t>
            </a:r>
            <a:r>
              <a:rPr lang="en-US" sz="2500" dirty="0" err="1"/>
              <a:t>tạo</a:t>
            </a:r>
            <a:r>
              <a:rPr lang="en-US" sz="2500" dirty="0"/>
              <a:t>.</a:t>
            </a:r>
          </a:p>
        </p:txBody>
      </p:sp>
      <p:sp>
        <p:nvSpPr>
          <p:cNvPr id="443439" name="AutoShape 47"/>
          <p:cNvSpPr>
            <a:spLocks noChangeArrowheads="1"/>
          </p:cNvSpPr>
          <p:nvPr/>
        </p:nvSpPr>
        <p:spPr bwMode="gray">
          <a:xfrm>
            <a:off x="76200" y="4648199"/>
            <a:ext cx="4218313" cy="2034223"/>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US"/>
          </a:p>
        </p:txBody>
      </p:sp>
      <p:grpSp>
        <p:nvGrpSpPr>
          <p:cNvPr id="443440" name="Group 48"/>
          <p:cNvGrpSpPr>
            <a:grpSpLocks/>
          </p:cNvGrpSpPr>
          <p:nvPr/>
        </p:nvGrpSpPr>
        <p:grpSpPr bwMode="auto">
          <a:xfrm>
            <a:off x="609600" y="4419600"/>
            <a:ext cx="3174683" cy="444500"/>
            <a:chOff x="624" y="672"/>
            <a:chExt cx="1773" cy="240"/>
          </a:xfrm>
        </p:grpSpPr>
        <p:sp>
          <p:nvSpPr>
            <p:cNvPr id="443441" name="AutoShape 49"/>
            <p:cNvSpPr>
              <a:spLocks noChangeArrowheads="1"/>
            </p:cNvSpPr>
            <p:nvPr/>
          </p:nvSpPr>
          <p:spPr bwMode="gray">
            <a:xfrm>
              <a:off x="624" y="672"/>
              <a:ext cx="1773" cy="240"/>
            </a:xfrm>
            <a:prstGeom prst="roundRect">
              <a:avLst>
                <a:gd name="adj" fmla="val 27917"/>
              </a:avLst>
            </a:prstGeom>
            <a:solidFill>
              <a:srgbClr val="7BB11B"/>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3442" name="AutoShape 50"/>
            <p:cNvSpPr>
              <a:spLocks noChangeArrowheads="1"/>
            </p:cNvSpPr>
            <p:nvPr/>
          </p:nvSpPr>
          <p:spPr bwMode="gray">
            <a:xfrm>
              <a:off x="636" y="674"/>
              <a:ext cx="1748" cy="108"/>
            </a:xfrm>
            <a:prstGeom prst="roundRect">
              <a:avLst>
                <a:gd name="adj" fmla="val 50000"/>
              </a:avLst>
            </a:prstGeom>
            <a:gradFill rotWithShape="1">
              <a:gsLst>
                <a:gs pos="0">
                  <a:srgbClr val="7BB11B">
                    <a:gamma/>
                    <a:tint val="0"/>
                    <a:invGamma/>
                    <a:alpha val="30000"/>
                  </a:srgbClr>
                </a:gs>
                <a:gs pos="100000">
                  <a:srgbClr val="7BB11B">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en-US"/>
            </a:p>
          </p:txBody>
        </p:sp>
      </p:grpSp>
      <p:sp>
        <p:nvSpPr>
          <p:cNvPr id="443443" name="AutoShape 51"/>
          <p:cNvSpPr>
            <a:spLocks noChangeArrowheads="1"/>
          </p:cNvSpPr>
          <p:nvPr/>
        </p:nvSpPr>
        <p:spPr bwMode="gray">
          <a:xfrm>
            <a:off x="4401312" y="4648200"/>
            <a:ext cx="4209288" cy="2029598"/>
          </a:xfrm>
          <a:prstGeom prst="roundRect">
            <a:avLst>
              <a:gd name="adj" fmla="val 9481"/>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US"/>
          </a:p>
        </p:txBody>
      </p:sp>
      <p:grpSp>
        <p:nvGrpSpPr>
          <p:cNvPr id="443444" name="Group 52"/>
          <p:cNvGrpSpPr>
            <a:grpSpLocks/>
          </p:cNvGrpSpPr>
          <p:nvPr/>
        </p:nvGrpSpPr>
        <p:grpSpPr bwMode="auto">
          <a:xfrm>
            <a:off x="4811887" y="4419600"/>
            <a:ext cx="3492151" cy="444500"/>
            <a:chOff x="624" y="672"/>
            <a:chExt cx="1773" cy="240"/>
          </a:xfrm>
        </p:grpSpPr>
        <p:sp>
          <p:nvSpPr>
            <p:cNvPr id="443445" name="AutoShape 53"/>
            <p:cNvSpPr>
              <a:spLocks noChangeArrowheads="1"/>
            </p:cNvSpPr>
            <p:nvPr/>
          </p:nvSpPr>
          <p:spPr bwMode="gray">
            <a:xfrm>
              <a:off x="624" y="672"/>
              <a:ext cx="1773" cy="240"/>
            </a:xfrm>
            <a:prstGeom prst="roundRect">
              <a:avLst>
                <a:gd name="adj" fmla="val 27917"/>
              </a:avLst>
            </a:prstGeom>
            <a:solidFill>
              <a:srgbClr val="FF7C80"/>
            </a:solidFill>
            <a:ln>
              <a:noFill/>
            </a:ln>
            <a:effectLst>
              <a:outerShdw dist="25400" dir="5400000" algn="ctr" rotWithShape="0">
                <a:srgbClr val="1C1C1C">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3446" name="AutoShape 54"/>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endParaRPr lang="en-US"/>
            </a:p>
          </p:txBody>
        </p:sp>
      </p:grpSp>
      <p:grpSp>
        <p:nvGrpSpPr>
          <p:cNvPr id="443447" name="Group 55"/>
          <p:cNvGrpSpPr>
            <a:grpSpLocks/>
          </p:cNvGrpSpPr>
          <p:nvPr/>
        </p:nvGrpSpPr>
        <p:grpSpPr bwMode="auto">
          <a:xfrm>
            <a:off x="142161" y="3943350"/>
            <a:ext cx="8849439" cy="552450"/>
            <a:chOff x="399" y="2820"/>
            <a:chExt cx="4929" cy="348"/>
          </a:xfrm>
        </p:grpSpPr>
        <p:sp>
          <p:nvSpPr>
            <p:cNvPr id="443448" name="AutoShape 56"/>
            <p:cNvSpPr>
              <a:spLocks noChangeArrowheads="1"/>
            </p:cNvSpPr>
            <p:nvPr/>
          </p:nvSpPr>
          <p:spPr bwMode="gray">
            <a:xfrm>
              <a:off x="399" y="2905"/>
              <a:ext cx="218" cy="175"/>
            </a:xfrm>
            <a:prstGeom prst="roundRect">
              <a:avLst>
                <a:gd name="adj" fmla="val 29069"/>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43449" name="AutoShape 57"/>
            <p:cNvSpPr>
              <a:spLocks noChangeArrowheads="1"/>
            </p:cNvSpPr>
            <p:nvPr/>
          </p:nvSpPr>
          <p:spPr bwMode="gray">
            <a:xfrm>
              <a:off x="399" y="2820"/>
              <a:ext cx="4929" cy="348"/>
            </a:xfrm>
            <a:prstGeom prst="rightArrow">
              <a:avLst>
                <a:gd name="adj1" fmla="val 50000"/>
                <a:gd name="adj2" fmla="val 63206"/>
              </a:avLst>
            </a:prstGeom>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grpSp>
      <p:sp>
        <p:nvSpPr>
          <p:cNvPr id="443450" name="Text Box 58"/>
          <p:cNvSpPr txBox="1">
            <a:spLocks noChangeArrowheads="1"/>
          </p:cNvSpPr>
          <p:nvPr/>
        </p:nvSpPr>
        <p:spPr bwMode="gray">
          <a:xfrm>
            <a:off x="1600200" y="4038600"/>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333333"/>
                </a:solidFill>
              </a:rPr>
              <a:t>2000</a:t>
            </a:r>
          </a:p>
        </p:txBody>
      </p:sp>
      <p:sp>
        <p:nvSpPr>
          <p:cNvPr id="443451" name="Text Box 59"/>
          <p:cNvSpPr txBox="1">
            <a:spLocks noChangeArrowheads="1"/>
          </p:cNvSpPr>
          <p:nvPr/>
        </p:nvSpPr>
        <p:spPr bwMode="gray">
          <a:xfrm>
            <a:off x="4144963" y="4038600"/>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333333"/>
                </a:solidFill>
              </a:rPr>
              <a:t>2004</a:t>
            </a:r>
          </a:p>
        </p:txBody>
      </p:sp>
      <p:sp>
        <p:nvSpPr>
          <p:cNvPr id="443452" name="Text Box 60"/>
          <p:cNvSpPr txBox="1">
            <a:spLocks noChangeArrowheads="1"/>
          </p:cNvSpPr>
          <p:nvPr/>
        </p:nvSpPr>
        <p:spPr bwMode="gray">
          <a:xfrm>
            <a:off x="6510338" y="4038600"/>
            <a:ext cx="669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333333"/>
                </a:solidFill>
              </a:rPr>
              <a:t>2008</a:t>
            </a:r>
          </a:p>
        </p:txBody>
      </p:sp>
      <p:sp>
        <p:nvSpPr>
          <p:cNvPr id="443453" name="Line 61"/>
          <p:cNvSpPr>
            <a:spLocks noChangeShapeType="1"/>
          </p:cNvSpPr>
          <p:nvPr/>
        </p:nvSpPr>
        <p:spPr bwMode="black">
          <a:xfrm flipV="1">
            <a:off x="152400" y="1715294"/>
            <a:ext cx="0" cy="23050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454" name="Line 62"/>
          <p:cNvSpPr>
            <a:spLocks noChangeShapeType="1"/>
          </p:cNvSpPr>
          <p:nvPr/>
        </p:nvSpPr>
        <p:spPr bwMode="black">
          <a:xfrm flipV="1">
            <a:off x="2971800" y="1343406"/>
            <a:ext cx="0" cy="2712276"/>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455" name="Line 63"/>
          <p:cNvSpPr>
            <a:spLocks noChangeShapeType="1"/>
          </p:cNvSpPr>
          <p:nvPr/>
        </p:nvSpPr>
        <p:spPr bwMode="black">
          <a:xfrm flipV="1">
            <a:off x="5830887" y="838200"/>
            <a:ext cx="0" cy="3265488"/>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456" name="Line 64"/>
          <p:cNvSpPr>
            <a:spLocks noChangeShapeType="1"/>
          </p:cNvSpPr>
          <p:nvPr/>
        </p:nvSpPr>
        <p:spPr bwMode="black">
          <a:xfrm flipV="1">
            <a:off x="8610600" y="685800"/>
            <a:ext cx="0" cy="335280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457" name="AutoShape 65"/>
          <p:cNvSpPr>
            <a:spLocks noChangeArrowheads="1"/>
          </p:cNvSpPr>
          <p:nvPr/>
        </p:nvSpPr>
        <p:spPr bwMode="ltGray">
          <a:xfrm>
            <a:off x="152400" y="3581400"/>
            <a:ext cx="2797827" cy="457200"/>
          </a:xfrm>
          <a:prstGeom prst="bevel">
            <a:avLst>
              <a:gd name="adj" fmla="val 5903"/>
            </a:avLst>
          </a:prstGeom>
          <a:gradFill rotWithShape="1">
            <a:gsLst>
              <a:gs pos="0">
                <a:schemeClr val="accent1"/>
              </a:gs>
              <a:gs pos="100000">
                <a:schemeClr val="accent1">
                  <a:gamma/>
                  <a:tint val="57255"/>
                  <a:invGamma/>
                </a:schemeClr>
              </a:gs>
            </a:gsLst>
            <a:lin ang="18900000" scaled="1"/>
          </a:gradFill>
          <a:ln>
            <a:noFill/>
          </a:ln>
          <a:effectLst/>
          <a:extLst>
            <a:ext uri="{91240B29-F687-4F45-9708-019B960494DF}">
              <a14:hiddenLine xmlns:a14="http://schemas.microsoft.com/office/drawing/2010/main" w="9525">
                <a:solidFill>
                  <a:srgbClr val="6699FF">
                    <a:alpha val="7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58" name="AutoShape 66"/>
          <p:cNvSpPr>
            <a:spLocks noChangeArrowheads="1"/>
          </p:cNvSpPr>
          <p:nvPr/>
        </p:nvSpPr>
        <p:spPr bwMode="gray">
          <a:xfrm>
            <a:off x="2950227" y="3352800"/>
            <a:ext cx="2840973" cy="685800"/>
          </a:xfrm>
          <a:prstGeom prst="bevel">
            <a:avLst>
              <a:gd name="adj" fmla="val 3046"/>
            </a:avLst>
          </a:prstGeom>
          <a:gradFill rotWithShape="1">
            <a:gsLst>
              <a:gs pos="0">
                <a:schemeClr val="accent2"/>
              </a:gs>
              <a:gs pos="100000">
                <a:schemeClr val="accent2">
                  <a:gamma/>
                  <a:tint val="54118"/>
                  <a:invGamma/>
                </a:schemeClr>
              </a:gs>
            </a:gsLst>
            <a:lin ang="18900000" scaled="1"/>
          </a:gradFill>
          <a:ln>
            <a:noFill/>
          </a:ln>
          <a:effectLst/>
          <a:extLst>
            <a:ext uri="{91240B29-F687-4F45-9708-019B960494DF}">
              <a14:hiddenLine xmlns:a14="http://schemas.microsoft.com/office/drawing/2010/main" w="9525">
                <a:solidFill>
                  <a:srgbClr val="6699FF">
                    <a:alpha val="7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59" name="AutoShape 67"/>
          <p:cNvSpPr>
            <a:spLocks noChangeArrowheads="1"/>
          </p:cNvSpPr>
          <p:nvPr/>
        </p:nvSpPr>
        <p:spPr bwMode="gray">
          <a:xfrm>
            <a:off x="5791200" y="2971800"/>
            <a:ext cx="2840974" cy="1066800"/>
          </a:xfrm>
          <a:prstGeom prst="bevel">
            <a:avLst>
              <a:gd name="adj" fmla="val 2481"/>
            </a:avLst>
          </a:prstGeom>
          <a:gradFill rotWithShape="1">
            <a:gsLst>
              <a:gs pos="0">
                <a:schemeClr val="folHlink"/>
              </a:gs>
              <a:gs pos="100000">
                <a:schemeClr val="folHlink">
                  <a:gamma/>
                  <a:tint val="63529"/>
                  <a:invGamma/>
                </a:schemeClr>
              </a:gs>
            </a:gsLst>
            <a:lin ang="18900000" scaled="1"/>
          </a:gradFill>
          <a:ln>
            <a:noFill/>
          </a:ln>
          <a:effectLst/>
          <a:extLst>
            <a:ext uri="{91240B29-F687-4F45-9708-019B960494DF}">
              <a14:hiddenLine xmlns:a14="http://schemas.microsoft.com/office/drawing/2010/main" w="9525">
                <a:solidFill>
                  <a:srgbClr val="6699FF">
                    <a:alpha val="7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60" name="Rectangle 68"/>
          <p:cNvSpPr>
            <a:spLocks noChangeArrowheads="1"/>
          </p:cNvSpPr>
          <p:nvPr/>
        </p:nvSpPr>
        <p:spPr bwMode="black">
          <a:xfrm>
            <a:off x="152400" y="1752600"/>
            <a:ext cx="2819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Font typeface="Wingdings" pitchFamily="2" charset="2"/>
              <a:buChar char="§"/>
            </a:pPr>
            <a:r>
              <a:rPr lang="en-US" b="1" i="1" dirty="0" smtClean="0">
                <a:solidFill>
                  <a:srgbClr val="002060"/>
                </a:solidFill>
              </a:rPr>
              <a:t> </a:t>
            </a:r>
            <a:r>
              <a:rPr lang="en-US" b="1" i="1" dirty="0" err="1" smtClean="0">
                <a:solidFill>
                  <a:srgbClr val="002060"/>
                </a:solidFill>
              </a:rPr>
              <a:t>Có</a:t>
            </a:r>
            <a:r>
              <a:rPr lang="en-US" b="1" i="1" dirty="0" smtClean="0">
                <a:solidFill>
                  <a:srgbClr val="002060"/>
                </a:solidFill>
              </a:rPr>
              <a:t> </a:t>
            </a:r>
            <a:r>
              <a:rPr lang="en-US" b="1" i="1" dirty="0" err="1">
                <a:solidFill>
                  <a:srgbClr val="002060"/>
                </a:solidFill>
              </a:rPr>
              <a:t>nhiệt</a:t>
            </a:r>
            <a:r>
              <a:rPr lang="en-US" b="1" i="1" dirty="0">
                <a:solidFill>
                  <a:srgbClr val="002060"/>
                </a:solidFill>
              </a:rPr>
              <a:t> </a:t>
            </a:r>
            <a:r>
              <a:rPr lang="en-US" b="1" i="1" dirty="0" err="1">
                <a:solidFill>
                  <a:srgbClr val="002060"/>
                </a:solidFill>
              </a:rPr>
              <a:t>tình</a:t>
            </a:r>
            <a:r>
              <a:rPr lang="en-US" b="1" i="1" dirty="0">
                <a:solidFill>
                  <a:srgbClr val="002060"/>
                </a:solidFill>
              </a:rPr>
              <a:t> </a:t>
            </a:r>
            <a:r>
              <a:rPr lang="en-US" b="1" i="1" dirty="0" err="1">
                <a:solidFill>
                  <a:srgbClr val="002060"/>
                </a:solidFill>
              </a:rPr>
              <a:t>cách</a:t>
            </a:r>
            <a:r>
              <a:rPr lang="en-US" b="1" i="1" dirty="0">
                <a:solidFill>
                  <a:srgbClr val="002060"/>
                </a:solidFill>
              </a:rPr>
              <a:t> </a:t>
            </a:r>
            <a:r>
              <a:rPr lang="en-US" b="1" i="1" dirty="0" err="1">
                <a:solidFill>
                  <a:srgbClr val="002060"/>
                </a:solidFill>
              </a:rPr>
              <a:t>mạng</a:t>
            </a:r>
            <a:r>
              <a:rPr lang="en-US" b="1" i="1" dirty="0">
                <a:solidFill>
                  <a:srgbClr val="002060"/>
                </a:solidFill>
              </a:rPr>
              <a:t>, </a:t>
            </a:r>
            <a:r>
              <a:rPr lang="en-US" b="1" i="1" dirty="0" err="1">
                <a:solidFill>
                  <a:srgbClr val="002060"/>
                </a:solidFill>
              </a:rPr>
              <a:t>lòng</a:t>
            </a:r>
            <a:r>
              <a:rPr lang="en-US" b="1" i="1" dirty="0">
                <a:solidFill>
                  <a:srgbClr val="002060"/>
                </a:solidFill>
              </a:rPr>
              <a:t> </a:t>
            </a:r>
            <a:r>
              <a:rPr lang="en-US" b="1" i="1" dirty="0" err="1">
                <a:solidFill>
                  <a:srgbClr val="002060"/>
                </a:solidFill>
              </a:rPr>
              <a:t>yêu</a:t>
            </a:r>
            <a:r>
              <a:rPr lang="en-US" b="1" i="1" dirty="0">
                <a:solidFill>
                  <a:srgbClr val="002060"/>
                </a:solidFill>
              </a:rPr>
              <a:t> </a:t>
            </a:r>
            <a:r>
              <a:rPr lang="en-US" b="1" i="1" dirty="0" err="1">
                <a:solidFill>
                  <a:srgbClr val="002060"/>
                </a:solidFill>
              </a:rPr>
              <a:t>nước</a:t>
            </a:r>
            <a:r>
              <a:rPr lang="en-US" b="1" i="1" dirty="0">
                <a:solidFill>
                  <a:srgbClr val="002060"/>
                </a:solidFill>
              </a:rPr>
              <a:t>, </a:t>
            </a:r>
            <a:r>
              <a:rPr lang="en-US" b="1" i="1" dirty="0" err="1">
                <a:solidFill>
                  <a:srgbClr val="002060"/>
                </a:solidFill>
              </a:rPr>
              <a:t>thương</a:t>
            </a:r>
            <a:r>
              <a:rPr lang="en-US" b="1" i="1" dirty="0">
                <a:solidFill>
                  <a:srgbClr val="002060"/>
                </a:solidFill>
              </a:rPr>
              <a:t> </a:t>
            </a:r>
            <a:r>
              <a:rPr lang="en-US" b="1" i="1" dirty="0" err="1">
                <a:solidFill>
                  <a:srgbClr val="002060"/>
                </a:solidFill>
              </a:rPr>
              <a:t>dân</a:t>
            </a:r>
            <a:r>
              <a:rPr lang="en-US" b="1" i="1" dirty="0">
                <a:solidFill>
                  <a:srgbClr val="002060"/>
                </a:solidFill>
              </a:rPr>
              <a:t>, </a:t>
            </a:r>
            <a:r>
              <a:rPr lang="en-US" b="1" i="1" dirty="0" err="1">
                <a:solidFill>
                  <a:srgbClr val="002060"/>
                </a:solidFill>
              </a:rPr>
              <a:t>với</a:t>
            </a:r>
            <a:r>
              <a:rPr lang="en-US" b="1" i="1" dirty="0">
                <a:solidFill>
                  <a:srgbClr val="002060"/>
                </a:solidFill>
              </a:rPr>
              <a:t> </a:t>
            </a:r>
            <a:r>
              <a:rPr lang="en-US" b="1" i="1" dirty="0" err="1">
                <a:solidFill>
                  <a:srgbClr val="002060"/>
                </a:solidFill>
              </a:rPr>
              <a:t>phẩm</a:t>
            </a:r>
            <a:r>
              <a:rPr lang="en-US" b="1" i="1" dirty="0">
                <a:solidFill>
                  <a:srgbClr val="002060"/>
                </a:solidFill>
              </a:rPr>
              <a:t> </a:t>
            </a:r>
            <a:r>
              <a:rPr lang="en-US" b="1" i="1" dirty="0" err="1">
                <a:solidFill>
                  <a:srgbClr val="002060"/>
                </a:solidFill>
              </a:rPr>
              <a:t>chất</a:t>
            </a:r>
            <a:r>
              <a:rPr lang="en-US" b="1" i="1" dirty="0">
                <a:solidFill>
                  <a:srgbClr val="002060"/>
                </a:solidFill>
              </a:rPr>
              <a:t> </a:t>
            </a:r>
            <a:r>
              <a:rPr lang="en-US" b="1" i="1" dirty="0" err="1">
                <a:solidFill>
                  <a:srgbClr val="002060"/>
                </a:solidFill>
              </a:rPr>
              <a:t>chính</a:t>
            </a:r>
            <a:r>
              <a:rPr lang="en-US" b="1" i="1" dirty="0">
                <a:solidFill>
                  <a:srgbClr val="002060"/>
                </a:solidFill>
              </a:rPr>
              <a:t> </a:t>
            </a:r>
            <a:r>
              <a:rPr lang="en-US" b="1" i="1" dirty="0" err="1">
                <a:solidFill>
                  <a:srgbClr val="002060"/>
                </a:solidFill>
              </a:rPr>
              <a:t>trị</a:t>
            </a:r>
            <a:r>
              <a:rPr lang="en-US" b="1" i="1" dirty="0">
                <a:solidFill>
                  <a:srgbClr val="002060"/>
                </a:solidFill>
              </a:rPr>
              <a:t> “</a:t>
            </a:r>
            <a:r>
              <a:rPr lang="en-US" b="1" i="1" dirty="0" err="1">
                <a:solidFill>
                  <a:srgbClr val="002060"/>
                </a:solidFill>
              </a:rPr>
              <a:t>Trung</a:t>
            </a:r>
            <a:r>
              <a:rPr lang="en-US" b="1" i="1" dirty="0">
                <a:solidFill>
                  <a:srgbClr val="002060"/>
                </a:solidFill>
              </a:rPr>
              <a:t> </a:t>
            </a:r>
            <a:r>
              <a:rPr lang="en-US" b="1" i="1" dirty="0" err="1">
                <a:solidFill>
                  <a:srgbClr val="002060"/>
                </a:solidFill>
              </a:rPr>
              <a:t>với</a:t>
            </a:r>
            <a:r>
              <a:rPr lang="en-US" b="1" i="1" dirty="0">
                <a:solidFill>
                  <a:srgbClr val="002060"/>
                </a:solidFill>
              </a:rPr>
              <a:t> </a:t>
            </a:r>
            <a:r>
              <a:rPr lang="en-US" b="1" i="1" dirty="0" err="1">
                <a:solidFill>
                  <a:srgbClr val="002060"/>
                </a:solidFill>
              </a:rPr>
              <a:t>Đảng</a:t>
            </a:r>
            <a:r>
              <a:rPr lang="en-US" b="1" i="1" dirty="0">
                <a:solidFill>
                  <a:srgbClr val="002060"/>
                </a:solidFill>
              </a:rPr>
              <a:t>, </a:t>
            </a:r>
            <a:r>
              <a:rPr lang="en-US" b="1" i="1" dirty="0" err="1">
                <a:solidFill>
                  <a:srgbClr val="002060"/>
                </a:solidFill>
              </a:rPr>
              <a:t>trung</a:t>
            </a:r>
            <a:r>
              <a:rPr lang="en-US" b="1" i="1" dirty="0">
                <a:solidFill>
                  <a:srgbClr val="002060"/>
                </a:solidFill>
              </a:rPr>
              <a:t> </a:t>
            </a:r>
            <a:r>
              <a:rPr lang="en-US" b="1" i="1" dirty="0" err="1">
                <a:solidFill>
                  <a:srgbClr val="002060"/>
                </a:solidFill>
              </a:rPr>
              <a:t>với</a:t>
            </a:r>
            <a:r>
              <a:rPr lang="en-US" b="1" i="1" dirty="0">
                <a:solidFill>
                  <a:srgbClr val="002060"/>
                </a:solidFill>
              </a:rPr>
              <a:t> </a:t>
            </a:r>
            <a:r>
              <a:rPr lang="en-US" b="1" i="1" dirty="0" err="1">
                <a:solidFill>
                  <a:srgbClr val="002060"/>
                </a:solidFill>
              </a:rPr>
              <a:t>nước</a:t>
            </a:r>
            <a:r>
              <a:rPr lang="en-US" b="1" i="1" dirty="0">
                <a:solidFill>
                  <a:srgbClr val="002060"/>
                </a:solidFill>
              </a:rPr>
              <a:t>, </a:t>
            </a:r>
            <a:r>
              <a:rPr lang="en-US" b="1" i="1" dirty="0" err="1">
                <a:solidFill>
                  <a:srgbClr val="002060"/>
                </a:solidFill>
              </a:rPr>
              <a:t>hiếu</a:t>
            </a:r>
            <a:r>
              <a:rPr lang="en-US" b="1" i="1" dirty="0">
                <a:solidFill>
                  <a:srgbClr val="002060"/>
                </a:solidFill>
              </a:rPr>
              <a:t> </a:t>
            </a:r>
            <a:r>
              <a:rPr lang="en-US" b="1" i="1" dirty="0" err="1">
                <a:solidFill>
                  <a:srgbClr val="002060"/>
                </a:solidFill>
              </a:rPr>
              <a:t>với</a:t>
            </a:r>
            <a:r>
              <a:rPr lang="en-US" b="1" i="1" dirty="0">
                <a:solidFill>
                  <a:srgbClr val="002060"/>
                </a:solidFill>
              </a:rPr>
              <a:t> </a:t>
            </a:r>
            <a:r>
              <a:rPr lang="en-US" b="1" i="1" dirty="0" err="1">
                <a:solidFill>
                  <a:srgbClr val="002060"/>
                </a:solidFill>
              </a:rPr>
              <a:t>dân</a:t>
            </a:r>
            <a:r>
              <a:rPr lang="en-US" b="1" i="1" dirty="0">
                <a:solidFill>
                  <a:srgbClr val="002060"/>
                </a:solidFill>
              </a:rPr>
              <a:t>”. </a:t>
            </a:r>
          </a:p>
        </p:txBody>
      </p:sp>
      <p:sp>
        <p:nvSpPr>
          <p:cNvPr id="443461" name="Rectangle 69"/>
          <p:cNvSpPr>
            <a:spLocks noChangeArrowheads="1"/>
          </p:cNvSpPr>
          <p:nvPr/>
        </p:nvSpPr>
        <p:spPr bwMode="black">
          <a:xfrm>
            <a:off x="2971800" y="1066800"/>
            <a:ext cx="285908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Font typeface="Wingdings" pitchFamily="2" charset="2"/>
              <a:buChar char="§"/>
            </a:pPr>
            <a:r>
              <a:rPr lang="en-US" b="1" i="1" dirty="0" err="1">
                <a:solidFill>
                  <a:srgbClr val="C00000"/>
                </a:solidFill>
              </a:rPr>
              <a:t>Người</a:t>
            </a:r>
            <a:r>
              <a:rPr lang="en-US" b="1" i="1" dirty="0">
                <a:solidFill>
                  <a:srgbClr val="C00000"/>
                </a:solidFill>
              </a:rPr>
              <a:t> </a:t>
            </a:r>
            <a:r>
              <a:rPr lang="en-US" b="1" i="1" dirty="0" err="1">
                <a:solidFill>
                  <a:srgbClr val="C00000"/>
                </a:solidFill>
              </a:rPr>
              <a:t>lãnh</a:t>
            </a:r>
            <a:r>
              <a:rPr lang="en-US" b="1" i="1" dirty="0">
                <a:solidFill>
                  <a:srgbClr val="C00000"/>
                </a:solidFill>
              </a:rPr>
              <a:t> </a:t>
            </a:r>
            <a:r>
              <a:rPr lang="en-US" b="1" i="1" dirty="0" err="1">
                <a:solidFill>
                  <a:srgbClr val="C00000"/>
                </a:solidFill>
              </a:rPr>
              <a:t>đạo</a:t>
            </a:r>
            <a:r>
              <a:rPr lang="en-US" b="1" i="1" dirty="0">
                <a:solidFill>
                  <a:srgbClr val="C00000"/>
                </a:solidFill>
              </a:rPr>
              <a:t> </a:t>
            </a:r>
            <a:r>
              <a:rPr lang="en-US" b="1" i="1" dirty="0" err="1" smtClean="0">
                <a:solidFill>
                  <a:srgbClr val="C00000"/>
                </a:solidFill>
              </a:rPr>
              <a:t>phải</a:t>
            </a:r>
            <a:r>
              <a:rPr lang="en-US" b="1" i="1" dirty="0">
                <a:solidFill>
                  <a:srgbClr val="C00000"/>
                </a:solidFill>
              </a:rPr>
              <a:t> </a:t>
            </a:r>
            <a:r>
              <a:rPr lang="en-US" b="1" i="1" dirty="0" err="1" smtClean="0">
                <a:solidFill>
                  <a:srgbClr val="C00000"/>
                </a:solidFill>
              </a:rPr>
              <a:t>có</a:t>
            </a:r>
            <a:r>
              <a:rPr lang="en-US" b="1" i="1" dirty="0" smtClean="0">
                <a:solidFill>
                  <a:srgbClr val="C00000"/>
                </a:solidFill>
              </a:rPr>
              <a:t> </a:t>
            </a:r>
            <a:r>
              <a:rPr lang="en-US" b="1" i="1" dirty="0" err="1" smtClean="0">
                <a:solidFill>
                  <a:srgbClr val="C00000"/>
                </a:solidFill>
              </a:rPr>
              <a:t>tính</a:t>
            </a:r>
            <a:r>
              <a:rPr lang="en-US" b="1" i="1" dirty="0" smtClean="0">
                <a:solidFill>
                  <a:srgbClr val="C00000"/>
                </a:solidFill>
              </a:rPr>
              <a:t> </a:t>
            </a:r>
            <a:r>
              <a:rPr lang="en-US" b="1" i="1" dirty="0" err="1">
                <a:solidFill>
                  <a:srgbClr val="C00000"/>
                </a:solidFill>
              </a:rPr>
              <a:t>năng</a:t>
            </a:r>
            <a:r>
              <a:rPr lang="en-US" b="1" i="1" dirty="0">
                <a:solidFill>
                  <a:srgbClr val="C00000"/>
                </a:solidFill>
              </a:rPr>
              <a:t> </a:t>
            </a:r>
            <a:r>
              <a:rPr lang="en-US" b="1" i="1" dirty="0" err="1">
                <a:solidFill>
                  <a:srgbClr val="C00000"/>
                </a:solidFill>
              </a:rPr>
              <a:t>động</a:t>
            </a:r>
            <a:r>
              <a:rPr lang="en-US" b="1" i="1" dirty="0">
                <a:solidFill>
                  <a:srgbClr val="C00000"/>
                </a:solidFill>
              </a:rPr>
              <a:t>,</a:t>
            </a:r>
            <a:r>
              <a:rPr lang="en-US" b="1" i="1" dirty="0" smtClean="0">
                <a:solidFill>
                  <a:srgbClr val="C00000"/>
                </a:solidFill>
              </a:rPr>
              <a:t> </a:t>
            </a:r>
            <a:r>
              <a:rPr lang="en-US" b="1" i="1" dirty="0" err="1" smtClean="0">
                <a:solidFill>
                  <a:srgbClr val="C00000"/>
                </a:solidFill>
              </a:rPr>
              <a:t>luôn</a:t>
            </a:r>
            <a:r>
              <a:rPr lang="en-US" b="1" i="1" dirty="0" smtClean="0">
                <a:solidFill>
                  <a:srgbClr val="C00000"/>
                </a:solidFill>
              </a:rPr>
              <a:t> </a:t>
            </a:r>
            <a:r>
              <a:rPr lang="en-US" b="1" i="1" dirty="0" err="1" smtClean="0">
                <a:solidFill>
                  <a:srgbClr val="C00000"/>
                </a:solidFill>
              </a:rPr>
              <a:t>tìm</a:t>
            </a:r>
            <a:r>
              <a:rPr lang="en-US" b="1" i="1" dirty="0" smtClean="0">
                <a:solidFill>
                  <a:srgbClr val="C00000"/>
                </a:solidFill>
              </a:rPr>
              <a:t> </a:t>
            </a:r>
            <a:r>
              <a:rPr lang="en-US" b="1" i="1" dirty="0" err="1">
                <a:solidFill>
                  <a:srgbClr val="C00000"/>
                </a:solidFill>
              </a:rPr>
              <a:t>tòi</a:t>
            </a:r>
            <a:r>
              <a:rPr lang="en-US" b="1" i="1" dirty="0">
                <a:solidFill>
                  <a:srgbClr val="C00000"/>
                </a:solidFill>
              </a:rPr>
              <a:t> </a:t>
            </a:r>
            <a:r>
              <a:rPr lang="en-US" b="1" i="1" dirty="0" err="1">
                <a:solidFill>
                  <a:srgbClr val="C00000"/>
                </a:solidFill>
              </a:rPr>
              <a:t>sáng</a:t>
            </a:r>
            <a:r>
              <a:rPr lang="en-US" b="1" i="1" dirty="0">
                <a:solidFill>
                  <a:srgbClr val="C00000"/>
                </a:solidFill>
              </a:rPr>
              <a:t> </a:t>
            </a:r>
            <a:r>
              <a:rPr lang="en-US" b="1" i="1" dirty="0" err="1">
                <a:solidFill>
                  <a:srgbClr val="C00000"/>
                </a:solidFill>
              </a:rPr>
              <a:t>tạo</a:t>
            </a:r>
            <a:r>
              <a:rPr lang="en-US" b="1" i="1" dirty="0">
                <a:solidFill>
                  <a:srgbClr val="C00000"/>
                </a:solidFill>
              </a:rPr>
              <a:t>, </a:t>
            </a:r>
            <a:r>
              <a:rPr lang="en-US" b="1" i="1" dirty="0" err="1" smtClean="0">
                <a:solidFill>
                  <a:srgbClr val="C00000"/>
                </a:solidFill>
              </a:rPr>
              <a:t>nhạy</a:t>
            </a:r>
            <a:r>
              <a:rPr lang="en-US" b="1" i="1" dirty="0" smtClean="0">
                <a:solidFill>
                  <a:srgbClr val="C00000"/>
                </a:solidFill>
              </a:rPr>
              <a:t> </a:t>
            </a:r>
            <a:r>
              <a:rPr lang="en-US" b="1" i="1" dirty="0" err="1">
                <a:solidFill>
                  <a:srgbClr val="C00000"/>
                </a:solidFill>
              </a:rPr>
              <a:t>bén</a:t>
            </a:r>
            <a:r>
              <a:rPr lang="en-US" b="1" i="1" dirty="0">
                <a:solidFill>
                  <a:srgbClr val="C00000"/>
                </a:solidFill>
              </a:rPr>
              <a:t> </a:t>
            </a:r>
            <a:r>
              <a:rPr lang="en-US" b="1" i="1" dirty="0" err="1">
                <a:solidFill>
                  <a:srgbClr val="C00000"/>
                </a:solidFill>
              </a:rPr>
              <a:t>với</a:t>
            </a:r>
            <a:r>
              <a:rPr lang="en-US" b="1" i="1" dirty="0">
                <a:solidFill>
                  <a:srgbClr val="C00000"/>
                </a:solidFill>
              </a:rPr>
              <a:t> </a:t>
            </a:r>
            <a:r>
              <a:rPr lang="en-US" b="1" i="1" dirty="0" err="1">
                <a:solidFill>
                  <a:srgbClr val="C00000"/>
                </a:solidFill>
              </a:rPr>
              <a:t>cái</a:t>
            </a:r>
            <a:r>
              <a:rPr lang="en-US" b="1" i="1" dirty="0">
                <a:solidFill>
                  <a:srgbClr val="C00000"/>
                </a:solidFill>
              </a:rPr>
              <a:t> </a:t>
            </a:r>
            <a:r>
              <a:rPr lang="en-US" b="1" i="1" dirty="0" err="1" smtClean="0">
                <a:solidFill>
                  <a:srgbClr val="C00000"/>
                </a:solidFill>
              </a:rPr>
              <a:t>mới</a:t>
            </a:r>
            <a:r>
              <a:rPr lang="en-US" b="1" i="1" dirty="0" smtClean="0">
                <a:solidFill>
                  <a:srgbClr val="C00000"/>
                </a:solidFill>
              </a:rPr>
              <a:t>, </a:t>
            </a:r>
            <a:r>
              <a:rPr lang="en-US" b="1" i="1" dirty="0" err="1" smtClean="0">
                <a:solidFill>
                  <a:srgbClr val="C00000"/>
                </a:solidFill>
              </a:rPr>
              <a:t>đề</a:t>
            </a:r>
            <a:r>
              <a:rPr lang="en-US" b="1" i="1" dirty="0" smtClean="0">
                <a:solidFill>
                  <a:srgbClr val="C00000"/>
                </a:solidFill>
              </a:rPr>
              <a:t> </a:t>
            </a:r>
            <a:r>
              <a:rPr lang="en-US" b="1" i="1" dirty="0" err="1">
                <a:solidFill>
                  <a:srgbClr val="C00000"/>
                </a:solidFill>
              </a:rPr>
              <a:t>xuất</a:t>
            </a:r>
            <a:r>
              <a:rPr lang="en-US" b="1" i="1" dirty="0">
                <a:solidFill>
                  <a:srgbClr val="C00000"/>
                </a:solidFill>
              </a:rPr>
              <a:t> </a:t>
            </a:r>
            <a:r>
              <a:rPr lang="en-US" b="1" i="1" dirty="0" err="1">
                <a:solidFill>
                  <a:srgbClr val="C00000"/>
                </a:solidFill>
              </a:rPr>
              <a:t>những</a:t>
            </a:r>
            <a:r>
              <a:rPr lang="en-US" b="1" i="1" dirty="0">
                <a:solidFill>
                  <a:srgbClr val="C00000"/>
                </a:solidFill>
              </a:rPr>
              <a:t> ý </a:t>
            </a:r>
            <a:r>
              <a:rPr lang="en-US" b="1" i="1" dirty="0" err="1">
                <a:solidFill>
                  <a:srgbClr val="C00000"/>
                </a:solidFill>
              </a:rPr>
              <a:t>tưởng</a:t>
            </a:r>
            <a:r>
              <a:rPr lang="en-US" b="1" i="1" dirty="0">
                <a:solidFill>
                  <a:srgbClr val="C00000"/>
                </a:solidFill>
              </a:rPr>
              <a:t> hay, </a:t>
            </a:r>
            <a:r>
              <a:rPr lang="en-US" b="1" i="1" dirty="0" err="1">
                <a:solidFill>
                  <a:srgbClr val="C00000"/>
                </a:solidFill>
              </a:rPr>
              <a:t>những</a:t>
            </a:r>
            <a:r>
              <a:rPr lang="en-US" b="1" i="1" dirty="0">
                <a:solidFill>
                  <a:srgbClr val="C00000"/>
                </a:solidFill>
              </a:rPr>
              <a:t> </a:t>
            </a:r>
            <a:r>
              <a:rPr lang="en-US" b="1" i="1" dirty="0" err="1">
                <a:solidFill>
                  <a:srgbClr val="C00000"/>
                </a:solidFill>
              </a:rPr>
              <a:t>phương</a:t>
            </a:r>
            <a:r>
              <a:rPr lang="en-US" b="1" i="1" dirty="0">
                <a:solidFill>
                  <a:srgbClr val="C00000"/>
                </a:solidFill>
              </a:rPr>
              <a:t> </a:t>
            </a:r>
            <a:r>
              <a:rPr lang="en-US" b="1" i="1" dirty="0" err="1">
                <a:solidFill>
                  <a:srgbClr val="C00000"/>
                </a:solidFill>
              </a:rPr>
              <a:t>án</a:t>
            </a:r>
            <a:r>
              <a:rPr lang="en-US" b="1" i="1" dirty="0">
                <a:solidFill>
                  <a:srgbClr val="C00000"/>
                </a:solidFill>
              </a:rPr>
              <a:t> </a:t>
            </a:r>
            <a:r>
              <a:rPr lang="en-US" b="1" i="1" dirty="0" err="1">
                <a:solidFill>
                  <a:srgbClr val="C00000"/>
                </a:solidFill>
              </a:rPr>
              <a:t>tối</a:t>
            </a:r>
            <a:r>
              <a:rPr lang="en-US" b="1" i="1" dirty="0">
                <a:solidFill>
                  <a:srgbClr val="C00000"/>
                </a:solidFill>
              </a:rPr>
              <a:t> </a:t>
            </a:r>
            <a:r>
              <a:rPr lang="en-US" b="1" i="1" dirty="0" err="1">
                <a:solidFill>
                  <a:srgbClr val="C00000"/>
                </a:solidFill>
              </a:rPr>
              <a:t>ưu</a:t>
            </a:r>
            <a:r>
              <a:rPr lang="en-US" b="1" i="1" dirty="0">
                <a:solidFill>
                  <a:srgbClr val="C00000"/>
                </a:solidFill>
              </a:rPr>
              <a:t> </a:t>
            </a:r>
            <a:r>
              <a:rPr lang="en-US" b="1" i="1" dirty="0" err="1">
                <a:solidFill>
                  <a:srgbClr val="C00000"/>
                </a:solidFill>
              </a:rPr>
              <a:t>để</a:t>
            </a:r>
            <a:r>
              <a:rPr lang="en-US" b="1" i="1" dirty="0">
                <a:solidFill>
                  <a:srgbClr val="C00000"/>
                </a:solidFill>
              </a:rPr>
              <a:t> </a:t>
            </a:r>
            <a:r>
              <a:rPr lang="en-US" b="1" i="1" dirty="0" err="1">
                <a:solidFill>
                  <a:srgbClr val="C00000"/>
                </a:solidFill>
              </a:rPr>
              <a:t>thực</a:t>
            </a:r>
            <a:r>
              <a:rPr lang="en-US" b="1" i="1" dirty="0">
                <a:solidFill>
                  <a:srgbClr val="C00000"/>
                </a:solidFill>
              </a:rPr>
              <a:t> </a:t>
            </a:r>
            <a:r>
              <a:rPr lang="en-US" b="1" i="1" dirty="0" err="1">
                <a:solidFill>
                  <a:srgbClr val="C00000"/>
                </a:solidFill>
              </a:rPr>
              <a:t>hiện</a:t>
            </a:r>
            <a:r>
              <a:rPr lang="en-US" b="1" i="1" dirty="0">
                <a:solidFill>
                  <a:srgbClr val="C00000"/>
                </a:solidFill>
              </a:rPr>
              <a:t> </a:t>
            </a:r>
            <a:r>
              <a:rPr lang="en-US" b="1" i="1" dirty="0" err="1">
                <a:solidFill>
                  <a:srgbClr val="C00000"/>
                </a:solidFill>
              </a:rPr>
              <a:t>nhiệm</a:t>
            </a:r>
            <a:r>
              <a:rPr lang="en-US" b="1" i="1" dirty="0">
                <a:solidFill>
                  <a:srgbClr val="C00000"/>
                </a:solidFill>
              </a:rPr>
              <a:t> </a:t>
            </a:r>
            <a:r>
              <a:rPr lang="en-US" b="1" i="1" dirty="0" err="1">
                <a:solidFill>
                  <a:srgbClr val="C00000"/>
                </a:solidFill>
              </a:rPr>
              <a:t>vụ</a:t>
            </a:r>
            <a:r>
              <a:rPr lang="en-US" b="1" i="1" dirty="0">
                <a:solidFill>
                  <a:srgbClr val="C00000"/>
                </a:solidFill>
              </a:rPr>
              <a:t> </a:t>
            </a:r>
            <a:r>
              <a:rPr lang="en-US" b="1" i="1" dirty="0" err="1">
                <a:solidFill>
                  <a:srgbClr val="C00000"/>
                </a:solidFill>
              </a:rPr>
              <a:t>đạt</a:t>
            </a:r>
            <a:r>
              <a:rPr lang="en-US" b="1" i="1" dirty="0">
                <a:solidFill>
                  <a:srgbClr val="C00000"/>
                </a:solidFill>
              </a:rPr>
              <a:t> </a:t>
            </a:r>
            <a:r>
              <a:rPr lang="en-US" b="1" i="1" dirty="0" err="1">
                <a:solidFill>
                  <a:srgbClr val="C00000"/>
                </a:solidFill>
              </a:rPr>
              <a:t>hiệu</a:t>
            </a:r>
            <a:r>
              <a:rPr lang="en-US" b="1" i="1" dirty="0">
                <a:solidFill>
                  <a:srgbClr val="C00000"/>
                </a:solidFill>
              </a:rPr>
              <a:t> </a:t>
            </a:r>
            <a:r>
              <a:rPr lang="en-US" b="1" i="1" dirty="0" err="1">
                <a:solidFill>
                  <a:srgbClr val="C00000"/>
                </a:solidFill>
              </a:rPr>
              <a:t>quả</a:t>
            </a:r>
            <a:r>
              <a:rPr lang="en-US" b="1" i="1" dirty="0">
                <a:solidFill>
                  <a:srgbClr val="C00000"/>
                </a:solidFill>
              </a:rPr>
              <a:t> </a:t>
            </a:r>
            <a:r>
              <a:rPr lang="en-US" b="1" i="1" dirty="0" err="1">
                <a:solidFill>
                  <a:srgbClr val="C00000"/>
                </a:solidFill>
              </a:rPr>
              <a:t>cao</a:t>
            </a:r>
            <a:endParaRPr lang="en-US" b="1" i="1" dirty="0">
              <a:solidFill>
                <a:srgbClr val="C00000"/>
              </a:solidFill>
            </a:endParaRPr>
          </a:p>
        </p:txBody>
      </p:sp>
      <p:sp>
        <p:nvSpPr>
          <p:cNvPr id="443462" name="Rectangle 70"/>
          <p:cNvSpPr>
            <a:spLocks noChangeArrowheads="1"/>
          </p:cNvSpPr>
          <p:nvPr/>
        </p:nvSpPr>
        <p:spPr bwMode="black">
          <a:xfrm>
            <a:off x="5867400" y="990600"/>
            <a:ext cx="2895600" cy="208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200"/>
              </a:spcBef>
              <a:spcAft>
                <a:spcPts val="200"/>
              </a:spcAft>
              <a:buFont typeface="Wingdings" pitchFamily="2" charset="2"/>
              <a:buChar char="§"/>
            </a:pPr>
            <a:r>
              <a:rPr lang="en-US" b="1" i="1" dirty="0" smtClean="0"/>
              <a:t> </a:t>
            </a:r>
            <a:r>
              <a:rPr lang="en-US" b="1" i="1" dirty="0" err="1" smtClean="0">
                <a:solidFill>
                  <a:srgbClr val="006600"/>
                </a:solidFill>
              </a:rPr>
              <a:t>Người</a:t>
            </a:r>
            <a:r>
              <a:rPr lang="en-US" b="1" i="1" dirty="0" smtClean="0">
                <a:solidFill>
                  <a:srgbClr val="006600"/>
                </a:solidFill>
              </a:rPr>
              <a:t> </a:t>
            </a:r>
            <a:r>
              <a:rPr lang="en-US" b="1" i="1" dirty="0" err="1">
                <a:solidFill>
                  <a:srgbClr val="006600"/>
                </a:solidFill>
              </a:rPr>
              <a:t>lãnh</a:t>
            </a:r>
            <a:r>
              <a:rPr lang="en-US" b="1" i="1" dirty="0">
                <a:solidFill>
                  <a:srgbClr val="006600"/>
                </a:solidFill>
              </a:rPr>
              <a:t> </a:t>
            </a:r>
            <a:r>
              <a:rPr lang="en-US" b="1" i="1" dirty="0" err="1">
                <a:solidFill>
                  <a:srgbClr val="006600"/>
                </a:solidFill>
              </a:rPr>
              <a:t>đạo</a:t>
            </a:r>
            <a:r>
              <a:rPr lang="en-US" b="1" i="1" dirty="0">
                <a:solidFill>
                  <a:srgbClr val="006600"/>
                </a:solidFill>
              </a:rPr>
              <a:t> </a:t>
            </a:r>
            <a:r>
              <a:rPr lang="en-US" b="1" i="1" dirty="0" err="1">
                <a:solidFill>
                  <a:srgbClr val="006600"/>
                </a:solidFill>
              </a:rPr>
              <a:t>phải</a:t>
            </a:r>
            <a:r>
              <a:rPr lang="en-US" b="1" i="1" dirty="0">
                <a:solidFill>
                  <a:srgbClr val="006600"/>
                </a:solidFill>
              </a:rPr>
              <a:t> </a:t>
            </a:r>
            <a:r>
              <a:rPr lang="en-US" b="1" i="1" dirty="0" err="1">
                <a:solidFill>
                  <a:srgbClr val="006600"/>
                </a:solidFill>
              </a:rPr>
              <a:t>có</a:t>
            </a:r>
            <a:r>
              <a:rPr lang="en-US" b="1" i="1" dirty="0">
                <a:solidFill>
                  <a:srgbClr val="006600"/>
                </a:solidFill>
              </a:rPr>
              <a:t> tri </a:t>
            </a:r>
            <a:r>
              <a:rPr lang="en-US" b="1" i="1" dirty="0" err="1">
                <a:solidFill>
                  <a:srgbClr val="006600"/>
                </a:solidFill>
              </a:rPr>
              <a:t>thức</a:t>
            </a:r>
            <a:r>
              <a:rPr lang="en-US" b="1" i="1" dirty="0">
                <a:solidFill>
                  <a:srgbClr val="006600"/>
                </a:solidFill>
              </a:rPr>
              <a:t> </a:t>
            </a:r>
            <a:r>
              <a:rPr lang="en-US" b="1" i="1" dirty="0" err="1">
                <a:solidFill>
                  <a:srgbClr val="006600"/>
                </a:solidFill>
              </a:rPr>
              <a:t>khoa</a:t>
            </a:r>
            <a:r>
              <a:rPr lang="en-US" b="1" i="1" dirty="0">
                <a:solidFill>
                  <a:srgbClr val="006600"/>
                </a:solidFill>
              </a:rPr>
              <a:t> </a:t>
            </a:r>
            <a:r>
              <a:rPr lang="en-US" b="1" i="1" dirty="0" err="1">
                <a:solidFill>
                  <a:srgbClr val="006600"/>
                </a:solidFill>
              </a:rPr>
              <a:t>học</a:t>
            </a:r>
            <a:r>
              <a:rPr lang="en-US" b="1" i="1" dirty="0">
                <a:solidFill>
                  <a:srgbClr val="006600"/>
                </a:solidFill>
              </a:rPr>
              <a:t>.</a:t>
            </a:r>
            <a:r>
              <a:rPr lang="en-US" dirty="0">
                <a:solidFill>
                  <a:srgbClr val="006600"/>
                </a:solidFill>
              </a:rPr>
              <a:t> </a:t>
            </a:r>
            <a:endParaRPr lang="en-US" dirty="0" smtClean="0">
              <a:solidFill>
                <a:srgbClr val="006600"/>
              </a:solidFill>
            </a:endParaRPr>
          </a:p>
          <a:p>
            <a:pPr>
              <a:spcBef>
                <a:spcPts val="200"/>
              </a:spcBef>
              <a:spcAft>
                <a:spcPts val="200"/>
              </a:spcAft>
              <a:buFont typeface="Wingdings" pitchFamily="2" charset="2"/>
              <a:buChar char="§"/>
            </a:pPr>
            <a:r>
              <a:rPr lang="en-US" b="1" dirty="0">
                <a:solidFill>
                  <a:srgbClr val="006600"/>
                </a:solidFill>
              </a:rPr>
              <a:t> </a:t>
            </a:r>
            <a:r>
              <a:rPr lang="en-US" b="1" dirty="0" smtClean="0">
                <a:solidFill>
                  <a:srgbClr val="006600"/>
                </a:solidFill>
              </a:rPr>
              <a:t>Do </a:t>
            </a:r>
            <a:r>
              <a:rPr lang="en-US" b="1" dirty="0" err="1" smtClean="0">
                <a:solidFill>
                  <a:srgbClr val="006600"/>
                </a:solidFill>
              </a:rPr>
              <a:t>đó</a:t>
            </a:r>
            <a:r>
              <a:rPr lang="en-US" b="1" dirty="0" smtClean="0">
                <a:solidFill>
                  <a:srgbClr val="006600"/>
                </a:solidFill>
              </a:rPr>
              <a:t>, </a:t>
            </a:r>
            <a:r>
              <a:rPr lang="vi-VN" b="1" i="1" dirty="0" smtClean="0">
                <a:solidFill>
                  <a:srgbClr val="006600"/>
                </a:solidFill>
              </a:rPr>
              <a:t>người </a:t>
            </a:r>
            <a:r>
              <a:rPr lang="vi-VN" b="1" i="1" dirty="0">
                <a:solidFill>
                  <a:srgbClr val="006600"/>
                </a:solidFill>
              </a:rPr>
              <a:t>đứng đầu phải chịu khó học tập, nghiên cứu để nâng cao trình độ CT, VH, chuyên môn nghiệp vụ</a:t>
            </a:r>
            <a:endParaRPr lang="en-US" b="1" i="1" dirty="0">
              <a:solidFill>
                <a:srgbClr val="006600"/>
              </a:solidFill>
            </a:endParaRPr>
          </a:p>
        </p:txBody>
      </p:sp>
      <p:sp>
        <p:nvSpPr>
          <p:cNvPr id="443463" name="Text Box 71"/>
          <p:cNvSpPr txBox="1">
            <a:spLocks noChangeArrowheads="1"/>
          </p:cNvSpPr>
          <p:nvPr/>
        </p:nvSpPr>
        <p:spPr bwMode="black">
          <a:xfrm>
            <a:off x="533400" y="358457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000000">
                      <a:alpha val="30000"/>
                    </a:srgbClr>
                  </a:outerShdw>
                </a:effectLst>
              </a14:hiddenEffects>
            </a:ext>
          </a:extLst>
        </p:spPr>
        <p:txBody>
          <a:bodyPr>
            <a:spAutoFit/>
          </a:bodyPr>
          <a:lstStyle/>
          <a:p>
            <a:pPr algn="ctr">
              <a:spcBef>
                <a:spcPct val="50000"/>
              </a:spcBef>
            </a:pPr>
            <a:r>
              <a:rPr lang="en-US" sz="2000" b="1" dirty="0" err="1" smtClean="0">
                <a:effectLst>
                  <a:outerShdw blurRad="38100" dist="38100" dir="2700000" algn="tl">
                    <a:srgbClr val="C0C0C0"/>
                  </a:outerShdw>
                </a:effectLst>
              </a:rPr>
              <a:t>Một</a:t>
            </a:r>
            <a:r>
              <a:rPr lang="en-US" sz="2000" b="1" dirty="0" smtClean="0">
                <a:effectLst>
                  <a:outerShdw blurRad="38100" dist="38100" dir="2700000" algn="tl">
                    <a:srgbClr val="C0C0C0"/>
                  </a:outerShdw>
                </a:effectLst>
              </a:rPr>
              <a:t> </a:t>
            </a:r>
            <a:endParaRPr lang="en-US" sz="2000" b="1" dirty="0">
              <a:effectLst>
                <a:outerShdw blurRad="38100" dist="38100" dir="2700000" algn="tl">
                  <a:srgbClr val="C0C0C0"/>
                </a:outerShdw>
              </a:effectLst>
            </a:endParaRPr>
          </a:p>
        </p:txBody>
      </p:sp>
      <p:sp>
        <p:nvSpPr>
          <p:cNvPr id="443464" name="Rectangle 72"/>
          <p:cNvSpPr>
            <a:spLocks noChangeArrowheads="1"/>
          </p:cNvSpPr>
          <p:nvPr/>
        </p:nvSpPr>
        <p:spPr bwMode="white">
          <a:xfrm>
            <a:off x="860425" y="4465638"/>
            <a:ext cx="2644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1" dirty="0" err="1" smtClean="0">
                <a:solidFill>
                  <a:srgbClr val="FFFFFF"/>
                </a:solidFill>
              </a:rPr>
              <a:t>Bốn</a:t>
            </a:r>
            <a:endParaRPr lang="en-US" sz="2000" b="1" dirty="0">
              <a:solidFill>
                <a:srgbClr val="FFFFFF"/>
              </a:solidFill>
            </a:endParaRPr>
          </a:p>
        </p:txBody>
      </p:sp>
      <p:sp>
        <p:nvSpPr>
          <p:cNvPr id="443465" name="Rectangle 73"/>
          <p:cNvSpPr>
            <a:spLocks noChangeArrowheads="1"/>
          </p:cNvSpPr>
          <p:nvPr/>
        </p:nvSpPr>
        <p:spPr bwMode="white">
          <a:xfrm>
            <a:off x="6096000" y="4465638"/>
            <a:ext cx="7409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err="1" smtClean="0">
                <a:solidFill>
                  <a:srgbClr val="FFFFFF"/>
                </a:solidFill>
              </a:rPr>
              <a:t>Năm</a:t>
            </a:r>
            <a:endParaRPr lang="en-US" sz="2000" b="1" dirty="0">
              <a:solidFill>
                <a:srgbClr val="FFFFFF"/>
              </a:solidFill>
            </a:endParaRPr>
          </a:p>
        </p:txBody>
      </p:sp>
      <p:sp>
        <p:nvSpPr>
          <p:cNvPr id="443466" name="Rectangle 74"/>
          <p:cNvSpPr>
            <a:spLocks noChangeArrowheads="1"/>
          </p:cNvSpPr>
          <p:nvPr/>
        </p:nvSpPr>
        <p:spPr bwMode="black">
          <a:xfrm>
            <a:off x="76201" y="4876800"/>
            <a:ext cx="4294512" cy="180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200"/>
              </a:spcBef>
              <a:spcAft>
                <a:spcPts val="200"/>
              </a:spcAft>
              <a:buFont typeface="Wingdings" pitchFamily="2" charset="2"/>
              <a:buChar char="§"/>
            </a:pPr>
            <a:r>
              <a:rPr lang="en-US" b="1" i="1" dirty="0" smtClean="0">
                <a:solidFill>
                  <a:schemeClr val="tx2">
                    <a:lumMod val="60000"/>
                    <a:lumOff val="40000"/>
                  </a:schemeClr>
                </a:solidFill>
              </a:rPr>
              <a:t> N</a:t>
            </a:r>
            <a:r>
              <a:rPr lang="vi-VN" b="1" i="1" dirty="0" smtClean="0">
                <a:solidFill>
                  <a:schemeClr val="tx2">
                    <a:lumMod val="60000"/>
                    <a:lumOff val="40000"/>
                  </a:schemeClr>
                </a:solidFill>
              </a:rPr>
              <a:t>ắm </a:t>
            </a:r>
            <a:r>
              <a:rPr lang="vi-VN" b="1" i="1" dirty="0">
                <a:solidFill>
                  <a:schemeClr val="tx2">
                    <a:lumMod val="60000"/>
                    <a:lumOff val="40000"/>
                  </a:schemeClr>
                </a:solidFill>
              </a:rPr>
              <a:t>chắc lý luận, có năng lực vận dụng lý luận vào thực tiễn, nói đi đôi với làm</a:t>
            </a:r>
            <a:r>
              <a:rPr lang="vi-VN" b="1" i="1" dirty="0" smtClean="0">
                <a:solidFill>
                  <a:schemeClr val="tx2">
                    <a:lumMod val="60000"/>
                    <a:lumOff val="40000"/>
                  </a:schemeClr>
                </a:solidFill>
              </a:rPr>
              <a:t>.</a:t>
            </a:r>
            <a:r>
              <a:rPr lang="vi-VN" dirty="0"/>
              <a:t> </a:t>
            </a:r>
            <a:r>
              <a:rPr lang="en-US" b="1" dirty="0" smtClean="0">
                <a:solidFill>
                  <a:srgbClr val="C00000"/>
                </a:solidFill>
              </a:rPr>
              <a:t>K</a:t>
            </a:r>
            <a:r>
              <a:rPr lang="vi-VN" b="1" dirty="0" smtClean="0">
                <a:solidFill>
                  <a:srgbClr val="C00000"/>
                </a:solidFill>
              </a:rPr>
              <a:t>hông </a:t>
            </a:r>
            <a:r>
              <a:rPr lang="vi-VN" b="1" dirty="0">
                <a:solidFill>
                  <a:srgbClr val="C00000"/>
                </a:solidFill>
              </a:rPr>
              <a:t>được “lý luận suông</a:t>
            </a:r>
            <a:r>
              <a:rPr lang="vi-VN" b="1" dirty="0" smtClean="0">
                <a:solidFill>
                  <a:srgbClr val="C00000"/>
                </a:solidFill>
              </a:rPr>
              <a:t>”</a:t>
            </a:r>
            <a:r>
              <a:rPr lang="vi-VN" dirty="0" smtClean="0"/>
              <a:t> </a:t>
            </a:r>
            <a:endParaRPr lang="en-US" b="1" i="1" dirty="0" smtClean="0">
              <a:solidFill>
                <a:schemeClr val="tx2">
                  <a:lumMod val="60000"/>
                  <a:lumOff val="40000"/>
                </a:schemeClr>
              </a:solidFill>
            </a:endParaRPr>
          </a:p>
          <a:p>
            <a:pPr>
              <a:spcBef>
                <a:spcPts val="200"/>
              </a:spcBef>
              <a:spcAft>
                <a:spcPts val="200"/>
              </a:spcAft>
              <a:buFont typeface="Wingdings" pitchFamily="2" charset="2"/>
              <a:buChar char="§"/>
            </a:pPr>
            <a:r>
              <a:rPr lang="en-US" b="1" i="1" dirty="0">
                <a:solidFill>
                  <a:schemeClr val="tx2">
                    <a:lumMod val="60000"/>
                    <a:lumOff val="40000"/>
                  </a:schemeClr>
                </a:solidFill>
              </a:rPr>
              <a:t> </a:t>
            </a:r>
            <a:r>
              <a:rPr lang="vi-VN" b="1" i="1" dirty="0"/>
              <a:t>Cán bộ, đảng viên cần phải có lý luận lãnh đạo, cần nắm chắc lý luận mới có thể hoàn thành nhiệm </a:t>
            </a:r>
            <a:r>
              <a:rPr lang="vi-VN" b="1" i="1" dirty="0" smtClean="0"/>
              <a:t>vụ</a:t>
            </a:r>
            <a:r>
              <a:rPr lang="en-US" b="1" i="1" dirty="0" smtClean="0"/>
              <a:t>.</a:t>
            </a:r>
            <a:endParaRPr lang="en-US" b="1" i="1" dirty="0">
              <a:solidFill>
                <a:schemeClr val="tx2">
                  <a:lumMod val="60000"/>
                  <a:lumOff val="40000"/>
                </a:schemeClr>
              </a:solidFill>
            </a:endParaRPr>
          </a:p>
        </p:txBody>
      </p:sp>
      <p:sp>
        <p:nvSpPr>
          <p:cNvPr id="443467" name="Rectangle 75"/>
          <p:cNvSpPr>
            <a:spLocks noChangeArrowheads="1"/>
          </p:cNvSpPr>
          <p:nvPr/>
        </p:nvSpPr>
        <p:spPr bwMode="black">
          <a:xfrm>
            <a:off x="4419600" y="4923472"/>
            <a:ext cx="4343400" cy="180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200"/>
              </a:spcBef>
              <a:spcAft>
                <a:spcPts val="200"/>
              </a:spcAft>
              <a:buFont typeface="Wingdings" pitchFamily="2" charset="2"/>
              <a:buChar char="§"/>
            </a:pPr>
            <a:r>
              <a:rPr lang="en-US" b="1" i="1" dirty="0" smtClean="0"/>
              <a:t> </a:t>
            </a:r>
            <a:r>
              <a:rPr lang="en-US" b="1" i="1" dirty="0" smtClean="0">
                <a:solidFill>
                  <a:srgbClr val="008000"/>
                </a:solidFill>
              </a:rPr>
              <a:t>P</a:t>
            </a:r>
            <a:r>
              <a:rPr lang="vi-VN" b="1" i="1" dirty="0" smtClean="0">
                <a:solidFill>
                  <a:srgbClr val="008000"/>
                </a:solidFill>
              </a:rPr>
              <a:t>hải </a:t>
            </a:r>
            <a:r>
              <a:rPr lang="vi-VN" b="1" i="1" dirty="0">
                <a:solidFill>
                  <a:srgbClr val="008000"/>
                </a:solidFill>
              </a:rPr>
              <a:t>kiên định về nguyên tắc, chiến lược; mềm dẽo, linh hoạt trong sách lược, phương </a:t>
            </a:r>
            <a:r>
              <a:rPr lang="vi-VN" b="1" i="1" dirty="0" smtClean="0">
                <a:solidFill>
                  <a:srgbClr val="008000"/>
                </a:solidFill>
              </a:rPr>
              <a:t>pháp,</a:t>
            </a:r>
            <a:r>
              <a:rPr lang="en-US" b="1" i="1" dirty="0" smtClean="0">
                <a:solidFill>
                  <a:srgbClr val="008000"/>
                </a:solidFill>
              </a:rPr>
              <a:t> </a:t>
            </a:r>
            <a:r>
              <a:rPr lang="en-US" b="1" i="1" dirty="0" err="1" smtClean="0">
                <a:solidFill>
                  <a:srgbClr val="008000"/>
                </a:solidFill>
              </a:rPr>
              <a:t>biện</a:t>
            </a:r>
            <a:r>
              <a:rPr lang="en-US" b="1" i="1" dirty="0" smtClean="0">
                <a:solidFill>
                  <a:srgbClr val="008000"/>
                </a:solidFill>
              </a:rPr>
              <a:t> </a:t>
            </a:r>
            <a:r>
              <a:rPr lang="en-US" b="1" i="1" dirty="0" err="1" smtClean="0">
                <a:solidFill>
                  <a:srgbClr val="008000"/>
                </a:solidFill>
              </a:rPr>
              <a:t>pháp</a:t>
            </a:r>
            <a:r>
              <a:rPr lang="en-US" b="1" i="1" dirty="0" smtClean="0">
                <a:solidFill>
                  <a:srgbClr val="008000"/>
                </a:solidFill>
              </a:rPr>
              <a:t>, </a:t>
            </a:r>
            <a:r>
              <a:rPr lang="vi-VN" b="1" i="1" dirty="0" smtClean="0">
                <a:solidFill>
                  <a:srgbClr val="008000"/>
                </a:solidFill>
              </a:rPr>
              <a:t>cách </a:t>
            </a:r>
            <a:r>
              <a:rPr lang="vi-VN" b="1" i="1" dirty="0">
                <a:solidFill>
                  <a:srgbClr val="008000"/>
                </a:solidFill>
              </a:rPr>
              <a:t>thức thực hiện </a:t>
            </a:r>
            <a:endParaRPr lang="en-US" b="1" i="1" dirty="0" smtClean="0">
              <a:solidFill>
                <a:srgbClr val="008000"/>
              </a:solidFill>
            </a:endParaRPr>
          </a:p>
          <a:p>
            <a:pPr>
              <a:spcBef>
                <a:spcPts val="200"/>
              </a:spcBef>
              <a:spcAft>
                <a:spcPts val="200"/>
              </a:spcAft>
              <a:buFont typeface="Wingdings" pitchFamily="2" charset="2"/>
              <a:buChar char="§"/>
            </a:pPr>
            <a:r>
              <a:rPr lang="en-US" b="1" i="1" dirty="0"/>
              <a:t> </a:t>
            </a:r>
            <a:r>
              <a:rPr lang="en-US" b="1" i="1" dirty="0" smtClean="0">
                <a:solidFill>
                  <a:srgbClr val="FF0000"/>
                </a:solidFill>
              </a:rPr>
              <a:t>P</a:t>
            </a:r>
            <a:r>
              <a:rPr lang="vi-VN" b="1" i="1" dirty="0" smtClean="0">
                <a:solidFill>
                  <a:srgbClr val="FF0000"/>
                </a:solidFill>
              </a:rPr>
              <a:t>hải </a:t>
            </a:r>
            <a:r>
              <a:rPr lang="vi-VN" b="1" i="1" dirty="0">
                <a:solidFill>
                  <a:srgbClr val="FF0000"/>
                </a:solidFill>
              </a:rPr>
              <a:t>sáng suốt, nhạy bén, </a:t>
            </a:r>
            <a:r>
              <a:rPr lang="en-US" b="1" i="1" dirty="0" smtClean="0">
                <a:solidFill>
                  <a:srgbClr val="FF0000"/>
                </a:solidFill>
              </a:rPr>
              <a:t> </a:t>
            </a:r>
            <a:r>
              <a:rPr lang="vi-VN" b="1" i="1" dirty="0" smtClean="0">
                <a:solidFill>
                  <a:srgbClr val="FF0000"/>
                </a:solidFill>
              </a:rPr>
              <a:t>tỉnh </a:t>
            </a:r>
            <a:r>
              <a:rPr lang="vi-VN" b="1" i="1" dirty="0">
                <a:solidFill>
                  <a:srgbClr val="FF0000"/>
                </a:solidFill>
              </a:rPr>
              <a:t>táo trong hoạt động lãnh đạo</a:t>
            </a:r>
            <a:r>
              <a:rPr lang="vi-VN" dirty="0">
                <a:solidFill>
                  <a:srgbClr val="FF0000"/>
                </a:solidFill>
              </a:rPr>
              <a:t>. </a:t>
            </a:r>
            <a:endParaRPr lang="en-US" dirty="0">
              <a:solidFill>
                <a:srgbClr val="FF0000"/>
              </a:solidFill>
            </a:endParaRPr>
          </a:p>
        </p:txBody>
      </p:sp>
      <p:sp>
        <p:nvSpPr>
          <p:cNvPr id="443468" name="Text Box 76"/>
          <p:cNvSpPr txBox="1">
            <a:spLocks noChangeArrowheads="1"/>
          </p:cNvSpPr>
          <p:nvPr/>
        </p:nvSpPr>
        <p:spPr bwMode="black">
          <a:xfrm>
            <a:off x="3505200" y="356552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000000">
                      <a:alpha val="30000"/>
                    </a:srgbClr>
                  </a:outerShdw>
                </a:effectLst>
              </a14:hiddenEffects>
            </a:ext>
          </a:extLst>
        </p:spPr>
        <p:txBody>
          <a:bodyPr>
            <a:spAutoFit/>
          </a:bodyPr>
          <a:lstStyle/>
          <a:p>
            <a:pPr algn="ctr">
              <a:spcBef>
                <a:spcPct val="50000"/>
              </a:spcBef>
            </a:pPr>
            <a:r>
              <a:rPr lang="en-US" sz="2000" b="1" dirty="0" err="1" smtClean="0">
                <a:effectLst>
                  <a:outerShdw blurRad="38100" dist="38100" dir="2700000" algn="tl">
                    <a:srgbClr val="C0C0C0"/>
                  </a:outerShdw>
                </a:effectLst>
              </a:rPr>
              <a:t>Hai</a:t>
            </a:r>
            <a:endParaRPr lang="en-US" sz="2000" b="1" dirty="0">
              <a:effectLst>
                <a:outerShdw blurRad="38100" dist="38100" dir="2700000" algn="tl">
                  <a:srgbClr val="C0C0C0"/>
                </a:outerShdw>
              </a:effectLst>
            </a:endParaRPr>
          </a:p>
        </p:txBody>
      </p:sp>
      <p:sp>
        <p:nvSpPr>
          <p:cNvPr id="443469" name="Text Box 77"/>
          <p:cNvSpPr txBox="1">
            <a:spLocks noChangeArrowheads="1"/>
          </p:cNvSpPr>
          <p:nvPr/>
        </p:nvSpPr>
        <p:spPr bwMode="black">
          <a:xfrm>
            <a:off x="6324600" y="341312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000000">
                      <a:alpha val="30000"/>
                    </a:srgbClr>
                  </a:outerShdw>
                </a:effectLst>
              </a14:hiddenEffects>
            </a:ext>
          </a:extLst>
        </p:spPr>
        <p:txBody>
          <a:bodyPr>
            <a:spAutoFit/>
          </a:bodyPr>
          <a:lstStyle/>
          <a:p>
            <a:pPr algn="ctr">
              <a:spcBef>
                <a:spcPct val="50000"/>
              </a:spcBef>
            </a:pPr>
            <a:r>
              <a:rPr lang="en-US" sz="2000" b="1" dirty="0" smtClean="0">
                <a:effectLst>
                  <a:outerShdw blurRad="38100" dist="38100" dir="2700000" algn="tl">
                    <a:srgbClr val="C0C0C0"/>
                  </a:outerShdw>
                </a:effectLst>
              </a:rPr>
              <a:t>Ba</a:t>
            </a:r>
            <a:endParaRPr lang="en-US" sz="2000" b="1" dirty="0">
              <a:effectLst>
                <a:outerShdw blurRad="38100" dist="38100" dir="2700000" algn="tl">
                  <a:srgbClr val="C0C0C0"/>
                </a:outerShdw>
              </a:effectLst>
            </a:endParaRPr>
          </a:p>
        </p:txBody>
      </p:sp>
      <p:sp>
        <p:nvSpPr>
          <p:cNvPr id="2" name="TextBox 1"/>
          <p:cNvSpPr txBox="1"/>
          <p:nvPr/>
        </p:nvSpPr>
        <p:spPr>
          <a:xfrm>
            <a:off x="76200" y="600670"/>
            <a:ext cx="8915400" cy="707886"/>
          </a:xfrm>
          <a:prstGeom prst="rect">
            <a:avLst/>
          </a:prstGeom>
          <a:noFill/>
        </p:spPr>
        <p:txBody>
          <a:bodyPr wrap="square" rtlCol="0">
            <a:spAutoFit/>
          </a:bodyPr>
          <a:lstStyle/>
          <a:p>
            <a:pPr>
              <a:buFont typeface="Wingdings" pitchFamily="2" charset="2"/>
              <a:buChar char="v"/>
            </a:pPr>
            <a:r>
              <a:rPr lang="en-US" dirty="0" smtClean="0"/>
              <a:t> </a:t>
            </a:r>
            <a:r>
              <a:rPr lang="en-US" sz="2000" b="1" i="1" dirty="0" err="1">
                <a:solidFill>
                  <a:schemeClr val="tx2">
                    <a:lumMod val="60000"/>
                    <a:lumOff val="40000"/>
                  </a:schemeClr>
                </a:solidFill>
              </a:rPr>
              <a:t>Phong</a:t>
            </a:r>
            <a:r>
              <a:rPr lang="en-US" sz="2000" b="1" i="1" dirty="0">
                <a:solidFill>
                  <a:schemeClr val="tx2">
                    <a:lumMod val="60000"/>
                    <a:lumOff val="40000"/>
                  </a:schemeClr>
                </a:solidFill>
              </a:rPr>
              <a:t> </a:t>
            </a:r>
            <a:r>
              <a:rPr lang="en-US" sz="2000" b="1" i="1" dirty="0" err="1">
                <a:solidFill>
                  <a:schemeClr val="tx2">
                    <a:lumMod val="60000"/>
                    <a:lumOff val="40000"/>
                  </a:schemeClr>
                </a:solidFill>
              </a:rPr>
              <a:t>cách</a:t>
            </a:r>
            <a:r>
              <a:rPr lang="en-US" sz="2000" b="1" i="1" dirty="0">
                <a:solidFill>
                  <a:schemeClr val="tx2">
                    <a:lumMod val="60000"/>
                    <a:lumOff val="40000"/>
                  </a:schemeClr>
                </a:solidFill>
              </a:rPr>
              <a:t> </a:t>
            </a:r>
            <a:r>
              <a:rPr lang="en-US" sz="2000" b="1" i="1" dirty="0" err="1">
                <a:solidFill>
                  <a:schemeClr val="tx2">
                    <a:lumMod val="60000"/>
                    <a:lumOff val="40000"/>
                  </a:schemeClr>
                </a:solidFill>
              </a:rPr>
              <a:t>lãnh</a:t>
            </a:r>
            <a:r>
              <a:rPr lang="en-US" sz="2000" b="1" i="1" dirty="0">
                <a:solidFill>
                  <a:schemeClr val="tx2">
                    <a:lumMod val="60000"/>
                    <a:lumOff val="40000"/>
                  </a:schemeClr>
                </a:solidFill>
              </a:rPr>
              <a:t> </a:t>
            </a:r>
            <a:r>
              <a:rPr lang="en-US" sz="2000" b="1" i="1" dirty="0" err="1">
                <a:solidFill>
                  <a:schemeClr val="tx2">
                    <a:lumMod val="60000"/>
                    <a:lumOff val="40000"/>
                  </a:schemeClr>
                </a:solidFill>
              </a:rPr>
              <a:t>đạo</a:t>
            </a:r>
            <a:r>
              <a:rPr lang="en-US" sz="2000" b="1" i="1" dirty="0">
                <a:solidFill>
                  <a:schemeClr val="tx2">
                    <a:lumMod val="60000"/>
                    <a:lumOff val="40000"/>
                  </a:schemeClr>
                </a:solidFill>
              </a:rPr>
              <a:t> </a:t>
            </a:r>
            <a:r>
              <a:rPr lang="en-US" sz="2000" b="1" i="1" dirty="0" err="1">
                <a:solidFill>
                  <a:schemeClr val="tx2">
                    <a:lumMod val="60000"/>
                    <a:lumOff val="40000"/>
                  </a:schemeClr>
                </a:solidFill>
              </a:rPr>
              <a:t>của</a:t>
            </a:r>
            <a:r>
              <a:rPr lang="en-US" sz="2000" b="1" i="1" dirty="0">
                <a:solidFill>
                  <a:schemeClr val="tx2">
                    <a:lumMod val="60000"/>
                    <a:lumOff val="40000"/>
                  </a:schemeClr>
                </a:solidFill>
              </a:rPr>
              <a:t> </a:t>
            </a:r>
            <a:r>
              <a:rPr lang="en-US" sz="2000" b="1" i="1" dirty="0" err="1">
                <a:solidFill>
                  <a:schemeClr val="tx2">
                    <a:lumMod val="60000"/>
                    <a:lumOff val="40000"/>
                  </a:schemeClr>
                </a:solidFill>
              </a:rPr>
              <a:t>người</a:t>
            </a:r>
            <a:r>
              <a:rPr lang="en-US" sz="2000" b="1" i="1" dirty="0">
                <a:solidFill>
                  <a:schemeClr val="tx2">
                    <a:lumMod val="60000"/>
                    <a:lumOff val="40000"/>
                  </a:schemeClr>
                </a:solidFill>
              </a:rPr>
              <a:t> </a:t>
            </a:r>
            <a:r>
              <a:rPr lang="en-US" sz="2000" b="1" i="1" dirty="0" err="1">
                <a:solidFill>
                  <a:schemeClr val="tx2">
                    <a:lumMod val="60000"/>
                    <a:lumOff val="40000"/>
                  </a:schemeClr>
                </a:solidFill>
              </a:rPr>
              <a:t>lãnh</a:t>
            </a:r>
            <a:r>
              <a:rPr lang="en-US" sz="2000" b="1" i="1" dirty="0">
                <a:solidFill>
                  <a:schemeClr val="tx2">
                    <a:lumMod val="60000"/>
                    <a:lumOff val="40000"/>
                  </a:schemeClr>
                </a:solidFill>
              </a:rPr>
              <a:t> </a:t>
            </a:r>
            <a:r>
              <a:rPr lang="en-US" sz="2000" b="1" i="1" dirty="0" err="1">
                <a:solidFill>
                  <a:schemeClr val="tx2">
                    <a:lumMod val="60000"/>
                    <a:lumOff val="40000"/>
                  </a:schemeClr>
                </a:solidFill>
              </a:rPr>
              <a:t>đạo</a:t>
            </a:r>
            <a:r>
              <a:rPr lang="en-US" sz="2000" b="1" i="1" dirty="0">
                <a:solidFill>
                  <a:schemeClr val="tx2">
                    <a:lumMod val="60000"/>
                    <a:lumOff val="40000"/>
                  </a:schemeClr>
                </a:solidFill>
              </a:rPr>
              <a:t> </a:t>
            </a:r>
            <a:r>
              <a:rPr lang="en-US" sz="2000" b="1" i="1" dirty="0" err="1">
                <a:solidFill>
                  <a:schemeClr val="tx2">
                    <a:lumMod val="60000"/>
                    <a:lumOff val="40000"/>
                  </a:schemeClr>
                </a:solidFill>
              </a:rPr>
              <a:t>cần</a:t>
            </a:r>
            <a:r>
              <a:rPr lang="en-US" sz="2000" b="1" i="1" dirty="0">
                <a:solidFill>
                  <a:schemeClr val="tx2">
                    <a:lumMod val="60000"/>
                    <a:lumOff val="40000"/>
                  </a:schemeClr>
                </a:solidFill>
              </a:rPr>
              <a:t> </a:t>
            </a:r>
            <a:r>
              <a:rPr lang="en-US" sz="2000" b="1" i="1" dirty="0" err="1">
                <a:solidFill>
                  <a:schemeClr val="tx2">
                    <a:lumMod val="60000"/>
                    <a:lumOff val="40000"/>
                  </a:schemeClr>
                </a:solidFill>
              </a:rPr>
              <a:t>đáp</a:t>
            </a:r>
            <a:r>
              <a:rPr lang="en-US" sz="2000" b="1" i="1" dirty="0">
                <a:solidFill>
                  <a:schemeClr val="tx2">
                    <a:lumMod val="60000"/>
                    <a:lumOff val="40000"/>
                  </a:schemeClr>
                </a:solidFill>
              </a:rPr>
              <a:t> </a:t>
            </a:r>
            <a:r>
              <a:rPr lang="en-US" sz="2000" b="1" i="1" dirty="0" err="1">
                <a:solidFill>
                  <a:schemeClr val="tx2">
                    <a:lumMod val="60000"/>
                    <a:lumOff val="40000"/>
                  </a:schemeClr>
                </a:solidFill>
              </a:rPr>
              <a:t>ứng</a:t>
            </a:r>
            <a:r>
              <a:rPr lang="en-US" sz="2000" b="1" i="1" dirty="0">
                <a:solidFill>
                  <a:schemeClr val="tx2">
                    <a:lumMod val="60000"/>
                    <a:lumOff val="40000"/>
                  </a:schemeClr>
                </a:solidFill>
              </a:rPr>
              <a:t> </a:t>
            </a:r>
            <a:r>
              <a:rPr lang="en-US" sz="2000" b="1" i="1" dirty="0" err="1">
                <a:solidFill>
                  <a:schemeClr val="tx2">
                    <a:lumMod val="60000"/>
                    <a:lumOff val="40000"/>
                  </a:schemeClr>
                </a:solidFill>
              </a:rPr>
              <a:t>các</a:t>
            </a:r>
            <a:r>
              <a:rPr lang="en-US" sz="2000" b="1" i="1" dirty="0">
                <a:solidFill>
                  <a:schemeClr val="tx2">
                    <a:lumMod val="60000"/>
                    <a:lumOff val="40000"/>
                  </a:schemeClr>
                </a:solidFill>
              </a:rPr>
              <a:t> </a:t>
            </a:r>
            <a:r>
              <a:rPr lang="en-US" sz="2000" b="1" i="1" dirty="0" err="1">
                <a:solidFill>
                  <a:schemeClr val="tx2">
                    <a:lumMod val="60000"/>
                    <a:lumOff val="40000"/>
                  </a:schemeClr>
                </a:solidFill>
              </a:rPr>
              <a:t>yếu</a:t>
            </a:r>
            <a:r>
              <a:rPr lang="en-US" sz="2000" b="1" i="1" dirty="0">
                <a:solidFill>
                  <a:schemeClr val="tx2">
                    <a:lumMod val="60000"/>
                    <a:lumOff val="40000"/>
                  </a:schemeClr>
                </a:solidFill>
              </a:rPr>
              <a:t> </a:t>
            </a:r>
            <a:r>
              <a:rPr lang="en-US" sz="2000" b="1" i="1" dirty="0" err="1">
                <a:solidFill>
                  <a:schemeClr val="tx2">
                    <a:lumMod val="60000"/>
                    <a:lumOff val="40000"/>
                  </a:schemeClr>
                </a:solidFill>
              </a:rPr>
              <a:t>tố</a:t>
            </a:r>
            <a:r>
              <a:rPr lang="en-US" sz="2000" b="1" i="1" dirty="0">
                <a:solidFill>
                  <a:schemeClr val="tx2">
                    <a:lumMod val="60000"/>
                    <a:lumOff val="40000"/>
                  </a:schemeClr>
                </a:solidFill>
              </a:rPr>
              <a:t> </a:t>
            </a:r>
            <a:r>
              <a:rPr lang="en-US" sz="2000" b="1" i="1" dirty="0" err="1">
                <a:solidFill>
                  <a:schemeClr val="tx2">
                    <a:lumMod val="60000"/>
                    <a:lumOff val="40000"/>
                  </a:schemeClr>
                </a:solidFill>
              </a:rPr>
              <a:t>cơ</a:t>
            </a:r>
            <a:r>
              <a:rPr lang="en-US" sz="2000" b="1" i="1" dirty="0">
                <a:solidFill>
                  <a:schemeClr val="tx2">
                    <a:lumMod val="60000"/>
                    <a:lumOff val="40000"/>
                  </a:schemeClr>
                </a:solidFill>
              </a:rPr>
              <a:t> </a:t>
            </a:r>
            <a:r>
              <a:rPr lang="en-US" sz="2000" b="1" i="1" dirty="0" err="1">
                <a:solidFill>
                  <a:schemeClr val="tx2">
                    <a:lumMod val="60000"/>
                    <a:lumOff val="40000"/>
                  </a:schemeClr>
                </a:solidFill>
              </a:rPr>
              <a:t>bản</a:t>
            </a:r>
            <a:r>
              <a:rPr lang="en-US" sz="2000" b="1" i="1" dirty="0">
                <a:solidFill>
                  <a:schemeClr val="tx2">
                    <a:lumMod val="60000"/>
                    <a:lumOff val="40000"/>
                  </a:schemeClr>
                </a:solidFill>
              </a:rPr>
              <a:t> </a:t>
            </a:r>
            <a:r>
              <a:rPr lang="en-US" sz="2000" b="1" i="1" dirty="0" err="1">
                <a:solidFill>
                  <a:schemeClr val="tx2">
                    <a:lumMod val="60000"/>
                    <a:lumOff val="40000"/>
                  </a:schemeClr>
                </a:solidFill>
              </a:rPr>
              <a:t>sau</a:t>
            </a:r>
            <a:r>
              <a:rPr lang="en-US" sz="2000" b="1" i="1" dirty="0">
                <a:solidFill>
                  <a:schemeClr val="tx2">
                    <a:lumMod val="60000"/>
                    <a:lumOff val="40000"/>
                  </a:schemeClr>
                </a:solidFill>
              </a:rPr>
              <a:t> </a:t>
            </a:r>
            <a:r>
              <a:rPr lang="en-US" sz="2000" b="1" i="1" dirty="0" err="1">
                <a:solidFill>
                  <a:schemeClr val="tx2">
                    <a:lumMod val="60000"/>
                    <a:lumOff val="40000"/>
                  </a:schemeClr>
                </a:solidFill>
              </a:rPr>
              <a:t>đây</a:t>
            </a:r>
            <a:r>
              <a:rPr lang="en-US" sz="2000" b="1" i="1" dirty="0" smtClean="0">
                <a:solidFill>
                  <a:schemeClr val="tx2">
                    <a:lumMod val="60000"/>
                    <a:lumOff val="40000"/>
                  </a:schemeClr>
                </a:solidFill>
              </a:rPr>
              <a:t>:</a:t>
            </a:r>
            <a:endParaRPr lang="en-US" dirty="0"/>
          </a:p>
        </p:txBody>
      </p:sp>
      <p:sp>
        <p:nvSpPr>
          <p:cNvPr id="3" name="Slide Number Placeholder 2"/>
          <p:cNvSpPr>
            <a:spLocks noGrp="1"/>
          </p:cNvSpPr>
          <p:nvPr>
            <p:ph type="sldNum" sz="quarter" idx="12"/>
          </p:nvPr>
        </p:nvSpPr>
        <p:spPr>
          <a:xfrm>
            <a:off x="6934200" y="6457950"/>
            <a:ext cx="2133600" cy="476250"/>
          </a:xfrm>
        </p:spPr>
        <p:txBody>
          <a:bodyPr/>
          <a:lstStyle/>
          <a:p>
            <a:fld id="{CC760EA4-5A3C-416D-9EFA-D1A3B5B60B2E}" type="slidenum">
              <a:rPr lang="en-US" smtClean="0"/>
              <a:pPr/>
              <a:t>28</a:t>
            </a:fld>
            <a:endParaRPr lang="en-US" dirty="0"/>
          </a:p>
        </p:txBody>
      </p:sp>
    </p:spTree>
    <p:extLst>
      <p:ext uri="{BB962C8B-B14F-4D97-AF65-F5344CB8AC3E}">
        <p14:creationId xmlns:p14="http://schemas.microsoft.com/office/powerpoint/2010/main" val="1511583529"/>
      </p:ext>
    </p:extLst>
  </p:cSld>
  <p:clrMapOvr>
    <a:masterClrMapping/>
  </p:clrMapOvr>
  <mc:AlternateContent xmlns:mc="http://schemas.openxmlformats.org/markup-compatibility/2006" xmlns:p14="http://schemas.microsoft.com/office/powerpoint/2010/main">
    <mc:Choice Requires="p14">
      <p:transition spd="slow" p14:dur="150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B9D685E-D80A-4556-A107-AE2C5360FC8A}" type="slidenum">
              <a:rPr lang="en-US" smtClean="0"/>
              <a:pPr/>
              <a:t>29</a:t>
            </a:fld>
            <a:endParaRPr lang="en-US"/>
          </a:p>
        </p:txBody>
      </p:sp>
      <p:pic>
        <p:nvPicPr>
          <p:cNvPr id="5" name="Picture 4" descr="fd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90600" y="5715000"/>
            <a:ext cx="7620000" cy="830997"/>
          </a:xfrm>
          <a:prstGeom prst="rect">
            <a:avLst/>
          </a:prstGeom>
          <a:noFill/>
        </p:spPr>
        <p:txBody>
          <a:bodyPr wrap="square" rtlCol="0">
            <a:spAutoFit/>
          </a:bodyPr>
          <a:lstStyle/>
          <a:p>
            <a:pPr algn="ctr"/>
            <a:r>
              <a:rPr lang="en-US" sz="2400" dirty="0" err="1" smtClean="0">
                <a:solidFill>
                  <a:srgbClr val="0000CC"/>
                </a:solidFill>
              </a:rPr>
              <a:t>Phong</a:t>
            </a:r>
            <a:r>
              <a:rPr lang="en-US" sz="2400" dirty="0" smtClean="0">
                <a:solidFill>
                  <a:srgbClr val="0000CC"/>
                </a:solidFill>
              </a:rPr>
              <a:t> </a:t>
            </a:r>
            <a:r>
              <a:rPr lang="en-US" sz="2400" dirty="0" err="1" smtClean="0">
                <a:solidFill>
                  <a:srgbClr val="0000CC"/>
                </a:solidFill>
              </a:rPr>
              <a:t>cách</a:t>
            </a:r>
            <a:r>
              <a:rPr lang="en-US" sz="2400" dirty="0" smtClean="0">
                <a:solidFill>
                  <a:srgbClr val="0000CC"/>
                </a:solidFill>
              </a:rPr>
              <a:t> </a:t>
            </a:r>
            <a:r>
              <a:rPr lang="en-US" sz="2400" dirty="0" err="1" smtClean="0">
                <a:solidFill>
                  <a:srgbClr val="0000CC"/>
                </a:solidFill>
              </a:rPr>
              <a:t>làm</a:t>
            </a:r>
            <a:r>
              <a:rPr lang="en-US" sz="2400" dirty="0" smtClean="0">
                <a:solidFill>
                  <a:srgbClr val="0000CC"/>
                </a:solidFill>
              </a:rPr>
              <a:t> </a:t>
            </a:r>
            <a:r>
              <a:rPr lang="en-US" sz="2400" dirty="0" err="1" smtClean="0">
                <a:solidFill>
                  <a:srgbClr val="0000CC"/>
                </a:solidFill>
              </a:rPr>
              <a:t>việc</a:t>
            </a:r>
            <a:r>
              <a:rPr lang="en-US" sz="2400" dirty="0" smtClean="0">
                <a:solidFill>
                  <a:srgbClr val="0000CC"/>
                </a:solidFill>
              </a:rPr>
              <a:t> </a:t>
            </a:r>
            <a:r>
              <a:rPr lang="en-US" sz="2400" dirty="0" err="1" smtClean="0">
                <a:solidFill>
                  <a:srgbClr val="0000CC"/>
                </a:solidFill>
              </a:rPr>
              <a:t>khoa</a:t>
            </a:r>
            <a:r>
              <a:rPr lang="en-US" sz="2400" dirty="0" smtClean="0">
                <a:solidFill>
                  <a:srgbClr val="0000CC"/>
                </a:solidFill>
              </a:rPr>
              <a:t> </a:t>
            </a:r>
            <a:r>
              <a:rPr lang="en-US" sz="2400" dirty="0" err="1" smtClean="0">
                <a:solidFill>
                  <a:srgbClr val="0000CC"/>
                </a:solidFill>
              </a:rPr>
              <a:t>học</a:t>
            </a:r>
            <a:r>
              <a:rPr lang="en-US" sz="2400" dirty="0" smtClean="0">
                <a:solidFill>
                  <a:srgbClr val="0000CC"/>
                </a:solidFill>
              </a:rPr>
              <a:t>, </a:t>
            </a:r>
            <a:r>
              <a:rPr lang="en-US" sz="2400" dirty="0" err="1" smtClean="0">
                <a:solidFill>
                  <a:srgbClr val="0000CC"/>
                </a:solidFill>
              </a:rPr>
              <a:t>có</a:t>
            </a:r>
            <a:r>
              <a:rPr lang="en-US" sz="2400" dirty="0" smtClean="0">
                <a:solidFill>
                  <a:srgbClr val="0000CC"/>
                </a:solidFill>
              </a:rPr>
              <a:t> </a:t>
            </a:r>
            <a:r>
              <a:rPr lang="en-US" sz="2400" dirty="0" err="1" smtClean="0">
                <a:solidFill>
                  <a:srgbClr val="0000CC"/>
                </a:solidFill>
              </a:rPr>
              <a:t>kế</a:t>
            </a:r>
            <a:r>
              <a:rPr lang="en-US" sz="2400" dirty="0" smtClean="0">
                <a:solidFill>
                  <a:srgbClr val="0000CC"/>
                </a:solidFill>
              </a:rPr>
              <a:t> </a:t>
            </a:r>
            <a:r>
              <a:rPr lang="en-US" sz="2400" dirty="0" err="1" smtClean="0">
                <a:solidFill>
                  <a:srgbClr val="0000CC"/>
                </a:solidFill>
              </a:rPr>
              <a:t>hoạch</a:t>
            </a:r>
            <a:r>
              <a:rPr lang="en-US" sz="2400" dirty="0" smtClean="0">
                <a:solidFill>
                  <a:srgbClr val="0000CC"/>
                </a:solidFill>
              </a:rPr>
              <a:t>, </a:t>
            </a:r>
            <a:r>
              <a:rPr lang="en-US" sz="2400" dirty="0" err="1" smtClean="0">
                <a:solidFill>
                  <a:srgbClr val="0000CC"/>
                </a:solidFill>
              </a:rPr>
              <a:t>hiệu</a:t>
            </a:r>
            <a:r>
              <a:rPr lang="en-US" sz="2400" dirty="0" smtClean="0">
                <a:solidFill>
                  <a:srgbClr val="0000CC"/>
                </a:solidFill>
              </a:rPr>
              <a:t> </a:t>
            </a:r>
            <a:r>
              <a:rPr lang="en-US" sz="2400" dirty="0" err="1" smtClean="0">
                <a:solidFill>
                  <a:srgbClr val="0000CC"/>
                </a:solidFill>
              </a:rPr>
              <a:t>quả</a:t>
            </a:r>
            <a:r>
              <a:rPr lang="en-US" sz="2400" dirty="0" smtClean="0">
                <a:solidFill>
                  <a:srgbClr val="0000CC"/>
                </a:solidFill>
              </a:rPr>
              <a:t> </a:t>
            </a:r>
            <a:r>
              <a:rPr lang="en-US" sz="2400" dirty="0" err="1" smtClean="0">
                <a:solidFill>
                  <a:srgbClr val="0000CC"/>
                </a:solidFill>
              </a:rPr>
              <a:t>của</a:t>
            </a:r>
            <a:r>
              <a:rPr lang="en-US" sz="2400" dirty="0" smtClean="0">
                <a:solidFill>
                  <a:srgbClr val="0000CC"/>
                </a:solidFill>
              </a:rPr>
              <a:t> </a:t>
            </a:r>
            <a:r>
              <a:rPr lang="en-US" sz="2400" dirty="0" err="1" smtClean="0">
                <a:solidFill>
                  <a:srgbClr val="0000CC"/>
                </a:solidFill>
              </a:rPr>
              <a:t>Chủ</a:t>
            </a:r>
            <a:r>
              <a:rPr lang="en-US" sz="2400" dirty="0" smtClean="0">
                <a:solidFill>
                  <a:srgbClr val="0000CC"/>
                </a:solidFill>
              </a:rPr>
              <a:t> </a:t>
            </a:r>
            <a:r>
              <a:rPr lang="en-US" sz="2400" dirty="0" err="1" smtClean="0">
                <a:solidFill>
                  <a:srgbClr val="0000CC"/>
                </a:solidFill>
              </a:rPr>
              <a:t>tịch</a:t>
            </a:r>
            <a:r>
              <a:rPr lang="en-US" sz="2400" dirty="0" smtClean="0">
                <a:solidFill>
                  <a:srgbClr val="0000CC"/>
                </a:solidFill>
              </a:rPr>
              <a:t> </a:t>
            </a:r>
            <a:r>
              <a:rPr lang="en-US" sz="2400" dirty="0" err="1" smtClean="0">
                <a:solidFill>
                  <a:srgbClr val="0000CC"/>
                </a:solidFill>
              </a:rPr>
              <a:t>Hồ</a:t>
            </a:r>
            <a:r>
              <a:rPr lang="en-US" sz="2400" dirty="0" smtClean="0">
                <a:solidFill>
                  <a:srgbClr val="0000CC"/>
                </a:solidFill>
              </a:rPr>
              <a:t> </a:t>
            </a:r>
            <a:r>
              <a:rPr lang="en-US" sz="2400" dirty="0" err="1" smtClean="0">
                <a:solidFill>
                  <a:srgbClr val="0000CC"/>
                </a:solidFill>
              </a:rPr>
              <a:t>Chí</a:t>
            </a:r>
            <a:r>
              <a:rPr lang="en-US" sz="2400" dirty="0" smtClean="0">
                <a:solidFill>
                  <a:srgbClr val="0000CC"/>
                </a:solidFill>
              </a:rPr>
              <a:t> Minh</a:t>
            </a:r>
            <a:endParaRPr lang="vi-VN" sz="2400" dirty="0">
              <a:solidFill>
                <a:srgbClr val="0000CC"/>
              </a:solidFill>
            </a:endParaRPr>
          </a:p>
        </p:txBody>
      </p:sp>
    </p:spTree>
    <p:extLst>
      <p:ext uri="{BB962C8B-B14F-4D97-AF65-F5344CB8AC3E}">
        <p14:creationId xmlns:p14="http://schemas.microsoft.com/office/powerpoint/2010/main" val="947595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AutoShape 2"/>
          <p:cNvSpPr>
            <a:spLocks noChangeArrowheads="1"/>
          </p:cNvSpPr>
          <p:nvPr/>
        </p:nvSpPr>
        <p:spPr bwMode="ltGray">
          <a:xfrm rot="5400000">
            <a:off x="-1974635" y="1517866"/>
            <a:ext cx="4385830"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19491" name="AutoShape 3"/>
          <p:cNvSpPr>
            <a:spLocks noChangeArrowheads="1"/>
          </p:cNvSpPr>
          <p:nvPr/>
        </p:nvSpPr>
        <p:spPr bwMode="ltGray">
          <a:xfrm rot="5400000" flipH="1">
            <a:off x="-1604291" y="1937014"/>
            <a:ext cx="3665682" cy="396230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B8CCFE">
                  <a:gamma/>
                  <a:tint val="39216"/>
                  <a:invGamma/>
                </a:srgbClr>
              </a:gs>
              <a:gs pos="100000">
                <a:srgbClr val="B8CCFE"/>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19492" name="AutoShape 4"/>
          <p:cNvSpPr>
            <a:spLocks noChangeArrowheads="1"/>
          </p:cNvSpPr>
          <p:nvPr/>
        </p:nvSpPr>
        <p:spPr bwMode="gray">
          <a:xfrm>
            <a:off x="2209800" y="5142128"/>
            <a:ext cx="4419600"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spcBef>
                <a:spcPts val="300"/>
              </a:spcBef>
              <a:spcAft>
                <a:spcPts val="300"/>
              </a:spcAft>
            </a:pPr>
            <a:r>
              <a:rPr lang="en-US" sz="2200" b="1" dirty="0" smtClean="0">
                <a:solidFill>
                  <a:srgbClr val="000099"/>
                </a:solidFill>
              </a:rPr>
              <a:t>(v) </a:t>
            </a:r>
            <a:r>
              <a:rPr lang="en-US" sz="2200" b="1" dirty="0" err="1">
                <a:solidFill>
                  <a:srgbClr val="000099"/>
                </a:solidFill>
              </a:rPr>
              <a:t>Phong</a:t>
            </a:r>
            <a:r>
              <a:rPr lang="en-US" sz="2200" b="1" dirty="0">
                <a:solidFill>
                  <a:srgbClr val="000099"/>
                </a:solidFill>
              </a:rPr>
              <a:t> </a:t>
            </a:r>
            <a:r>
              <a:rPr lang="en-US" sz="2200" b="1" dirty="0" err="1">
                <a:solidFill>
                  <a:srgbClr val="000099"/>
                </a:solidFill>
              </a:rPr>
              <a:t>cách</a:t>
            </a:r>
            <a:r>
              <a:rPr lang="en-US" sz="2200" b="1" dirty="0">
                <a:solidFill>
                  <a:srgbClr val="000099"/>
                </a:solidFill>
              </a:rPr>
              <a:t> </a:t>
            </a:r>
            <a:r>
              <a:rPr lang="en-US" sz="2200" b="1" dirty="0" err="1">
                <a:solidFill>
                  <a:srgbClr val="000099"/>
                </a:solidFill>
              </a:rPr>
              <a:t>sinh</a:t>
            </a:r>
            <a:r>
              <a:rPr lang="en-US" sz="2200" b="1" dirty="0">
                <a:solidFill>
                  <a:srgbClr val="000099"/>
                </a:solidFill>
              </a:rPr>
              <a:t> </a:t>
            </a:r>
            <a:r>
              <a:rPr lang="en-US" sz="2200" b="1" dirty="0" err="1">
                <a:solidFill>
                  <a:srgbClr val="000099"/>
                </a:solidFill>
              </a:rPr>
              <a:t>hoạt</a:t>
            </a:r>
            <a:r>
              <a:rPr lang="en-US" sz="2200" b="1" dirty="0">
                <a:solidFill>
                  <a:srgbClr val="000099"/>
                </a:solidFill>
              </a:rPr>
              <a:t>. </a:t>
            </a:r>
          </a:p>
        </p:txBody>
      </p:sp>
      <p:sp>
        <p:nvSpPr>
          <p:cNvPr id="319493" name="AutoShape 5"/>
          <p:cNvSpPr>
            <a:spLocks noChangeArrowheads="1"/>
          </p:cNvSpPr>
          <p:nvPr/>
        </p:nvSpPr>
        <p:spPr bwMode="gray">
          <a:xfrm>
            <a:off x="2622550" y="4315041"/>
            <a:ext cx="4419600"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spcBef>
                <a:spcPts val="300"/>
              </a:spcBef>
              <a:spcAft>
                <a:spcPts val="300"/>
              </a:spcAft>
            </a:pPr>
            <a:r>
              <a:rPr lang="en-US" sz="2200" b="1" dirty="0" smtClean="0">
                <a:solidFill>
                  <a:srgbClr val="000099"/>
                </a:solidFill>
              </a:rPr>
              <a:t>(iv) </a:t>
            </a:r>
            <a:r>
              <a:rPr lang="en-US" sz="2200" b="1" dirty="0" err="1" smtClean="0">
                <a:solidFill>
                  <a:srgbClr val="000099"/>
                </a:solidFill>
              </a:rPr>
              <a:t>Phong</a:t>
            </a:r>
            <a:r>
              <a:rPr lang="en-US" sz="2200" b="1" dirty="0" smtClean="0">
                <a:solidFill>
                  <a:srgbClr val="000099"/>
                </a:solidFill>
              </a:rPr>
              <a:t> </a:t>
            </a:r>
            <a:r>
              <a:rPr lang="en-US" sz="2200" b="1" dirty="0" err="1">
                <a:solidFill>
                  <a:srgbClr val="000099"/>
                </a:solidFill>
              </a:rPr>
              <a:t>cách</a:t>
            </a:r>
            <a:r>
              <a:rPr lang="en-US" sz="2200" b="1" dirty="0">
                <a:solidFill>
                  <a:srgbClr val="000099"/>
                </a:solidFill>
              </a:rPr>
              <a:t> </a:t>
            </a:r>
            <a:r>
              <a:rPr lang="en-US" sz="2200" b="1" dirty="0" err="1">
                <a:solidFill>
                  <a:srgbClr val="000099"/>
                </a:solidFill>
              </a:rPr>
              <a:t>ứng</a:t>
            </a:r>
            <a:r>
              <a:rPr lang="en-US" sz="2200" b="1" dirty="0">
                <a:solidFill>
                  <a:srgbClr val="000099"/>
                </a:solidFill>
              </a:rPr>
              <a:t> </a:t>
            </a:r>
            <a:r>
              <a:rPr lang="en-US" sz="2200" b="1" dirty="0" err="1">
                <a:solidFill>
                  <a:srgbClr val="000099"/>
                </a:solidFill>
              </a:rPr>
              <a:t>xử</a:t>
            </a:r>
            <a:r>
              <a:rPr lang="en-US" sz="2200" b="1" dirty="0">
                <a:solidFill>
                  <a:srgbClr val="000099"/>
                </a:solidFill>
              </a:rPr>
              <a:t>, </a:t>
            </a:r>
          </a:p>
        </p:txBody>
      </p:sp>
      <p:sp>
        <p:nvSpPr>
          <p:cNvPr id="319494" name="AutoShape 6"/>
          <p:cNvSpPr>
            <a:spLocks noChangeArrowheads="1"/>
          </p:cNvSpPr>
          <p:nvPr/>
        </p:nvSpPr>
        <p:spPr bwMode="gray">
          <a:xfrm>
            <a:off x="2667000" y="3502241"/>
            <a:ext cx="4419600"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spcBef>
                <a:spcPts val="300"/>
              </a:spcBef>
              <a:spcAft>
                <a:spcPts val="300"/>
              </a:spcAft>
            </a:pPr>
            <a:r>
              <a:rPr lang="en-US" sz="2200" b="1" dirty="0" smtClean="0">
                <a:solidFill>
                  <a:srgbClr val="000099"/>
                </a:solidFill>
              </a:rPr>
              <a:t>(iii) </a:t>
            </a:r>
            <a:r>
              <a:rPr lang="en-US" sz="2200" b="1" dirty="0" err="1" smtClean="0">
                <a:solidFill>
                  <a:srgbClr val="000099"/>
                </a:solidFill>
              </a:rPr>
              <a:t>Phong</a:t>
            </a:r>
            <a:r>
              <a:rPr lang="en-US" sz="2200" b="1" dirty="0" smtClean="0">
                <a:solidFill>
                  <a:srgbClr val="000099"/>
                </a:solidFill>
              </a:rPr>
              <a:t> </a:t>
            </a:r>
            <a:r>
              <a:rPr lang="en-US" sz="2200" b="1" dirty="0" err="1">
                <a:solidFill>
                  <a:srgbClr val="000099"/>
                </a:solidFill>
              </a:rPr>
              <a:t>cách</a:t>
            </a:r>
            <a:r>
              <a:rPr lang="en-US" sz="2200" b="1" dirty="0">
                <a:solidFill>
                  <a:srgbClr val="000099"/>
                </a:solidFill>
              </a:rPr>
              <a:t> </a:t>
            </a:r>
            <a:r>
              <a:rPr lang="en-US" sz="2200" b="1" dirty="0" err="1">
                <a:solidFill>
                  <a:srgbClr val="000099"/>
                </a:solidFill>
              </a:rPr>
              <a:t>diễn</a:t>
            </a:r>
            <a:r>
              <a:rPr lang="en-US" sz="2200" b="1" dirty="0">
                <a:solidFill>
                  <a:srgbClr val="000099"/>
                </a:solidFill>
              </a:rPr>
              <a:t> </a:t>
            </a:r>
            <a:r>
              <a:rPr lang="en-US" sz="2200" b="1" dirty="0" err="1">
                <a:solidFill>
                  <a:srgbClr val="000099"/>
                </a:solidFill>
              </a:rPr>
              <a:t>đạt</a:t>
            </a:r>
            <a:r>
              <a:rPr lang="en-US" sz="2200" b="1" dirty="0">
                <a:solidFill>
                  <a:srgbClr val="000099"/>
                </a:solidFill>
              </a:rPr>
              <a:t>, </a:t>
            </a:r>
          </a:p>
        </p:txBody>
      </p:sp>
      <p:sp>
        <p:nvSpPr>
          <p:cNvPr id="319495" name="AutoShape 7"/>
          <p:cNvSpPr>
            <a:spLocks noChangeArrowheads="1"/>
          </p:cNvSpPr>
          <p:nvPr/>
        </p:nvSpPr>
        <p:spPr bwMode="gray">
          <a:xfrm>
            <a:off x="2514600" y="2633878"/>
            <a:ext cx="4419600"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spcBef>
                <a:spcPts val="300"/>
              </a:spcBef>
              <a:spcAft>
                <a:spcPts val="300"/>
              </a:spcAft>
            </a:pPr>
            <a:r>
              <a:rPr lang="en-US" sz="2200" b="1" dirty="0" smtClean="0">
                <a:solidFill>
                  <a:srgbClr val="000099"/>
                </a:solidFill>
              </a:rPr>
              <a:t>(ii) </a:t>
            </a:r>
            <a:r>
              <a:rPr lang="en-US" sz="2200" b="1" dirty="0" err="1" smtClean="0">
                <a:solidFill>
                  <a:srgbClr val="000099"/>
                </a:solidFill>
              </a:rPr>
              <a:t>Phong</a:t>
            </a:r>
            <a:r>
              <a:rPr lang="en-US" sz="2200" b="1" dirty="0" smtClean="0">
                <a:solidFill>
                  <a:srgbClr val="000099"/>
                </a:solidFill>
              </a:rPr>
              <a:t> </a:t>
            </a:r>
            <a:r>
              <a:rPr lang="en-US" sz="2200" b="1" dirty="0" err="1">
                <a:solidFill>
                  <a:srgbClr val="000099"/>
                </a:solidFill>
              </a:rPr>
              <a:t>cách</a:t>
            </a:r>
            <a:r>
              <a:rPr lang="en-US" sz="2200" b="1" dirty="0">
                <a:solidFill>
                  <a:srgbClr val="000099"/>
                </a:solidFill>
              </a:rPr>
              <a:t> </a:t>
            </a:r>
            <a:r>
              <a:rPr lang="en-US" sz="2200" b="1" dirty="0" err="1">
                <a:solidFill>
                  <a:srgbClr val="000099"/>
                </a:solidFill>
              </a:rPr>
              <a:t>làm</a:t>
            </a:r>
            <a:r>
              <a:rPr lang="en-US" sz="2200" b="1" dirty="0">
                <a:solidFill>
                  <a:srgbClr val="000099"/>
                </a:solidFill>
              </a:rPr>
              <a:t> </a:t>
            </a:r>
            <a:r>
              <a:rPr lang="en-US" sz="2200" b="1" dirty="0" err="1">
                <a:solidFill>
                  <a:srgbClr val="000099"/>
                </a:solidFill>
              </a:rPr>
              <a:t>việc</a:t>
            </a:r>
            <a:r>
              <a:rPr lang="en-US" sz="2200" b="1" dirty="0">
                <a:solidFill>
                  <a:srgbClr val="000099"/>
                </a:solidFill>
              </a:rPr>
              <a:t>, </a:t>
            </a:r>
          </a:p>
        </p:txBody>
      </p:sp>
      <p:sp>
        <p:nvSpPr>
          <p:cNvPr id="319496" name="AutoShape 8"/>
          <p:cNvSpPr>
            <a:spLocks noChangeArrowheads="1"/>
          </p:cNvSpPr>
          <p:nvPr/>
        </p:nvSpPr>
        <p:spPr bwMode="gray">
          <a:xfrm>
            <a:off x="1993900" y="1863941"/>
            <a:ext cx="4419600"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spcBef>
                <a:spcPts val="300"/>
              </a:spcBef>
              <a:spcAft>
                <a:spcPts val="300"/>
              </a:spcAft>
            </a:pPr>
            <a:r>
              <a:rPr lang="en-US" sz="2200" b="1" dirty="0" smtClean="0">
                <a:solidFill>
                  <a:srgbClr val="000099"/>
                </a:solidFill>
              </a:rPr>
              <a:t>(i) </a:t>
            </a:r>
            <a:r>
              <a:rPr lang="en-US" sz="2200" b="1" dirty="0" err="1" smtClean="0">
                <a:solidFill>
                  <a:srgbClr val="000099"/>
                </a:solidFill>
              </a:rPr>
              <a:t>Phong</a:t>
            </a:r>
            <a:r>
              <a:rPr lang="en-US" sz="2200" b="1" dirty="0" smtClean="0">
                <a:solidFill>
                  <a:srgbClr val="000099"/>
                </a:solidFill>
              </a:rPr>
              <a:t> </a:t>
            </a:r>
            <a:r>
              <a:rPr lang="en-US" sz="2200" b="1" dirty="0" err="1">
                <a:solidFill>
                  <a:srgbClr val="000099"/>
                </a:solidFill>
              </a:rPr>
              <a:t>cách</a:t>
            </a:r>
            <a:r>
              <a:rPr lang="en-US" sz="2200" b="1" dirty="0">
                <a:solidFill>
                  <a:srgbClr val="000099"/>
                </a:solidFill>
              </a:rPr>
              <a:t> </a:t>
            </a:r>
            <a:r>
              <a:rPr lang="en-US" sz="2200" b="1" dirty="0" err="1">
                <a:solidFill>
                  <a:srgbClr val="000099"/>
                </a:solidFill>
              </a:rPr>
              <a:t>tư</a:t>
            </a:r>
            <a:r>
              <a:rPr lang="en-US" sz="2200" b="1" dirty="0">
                <a:solidFill>
                  <a:srgbClr val="000099"/>
                </a:solidFill>
              </a:rPr>
              <a:t> </a:t>
            </a:r>
            <a:r>
              <a:rPr lang="en-US" sz="2200" b="1" dirty="0" err="1">
                <a:solidFill>
                  <a:srgbClr val="000099"/>
                </a:solidFill>
              </a:rPr>
              <a:t>duy</a:t>
            </a:r>
            <a:r>
              <a:rPr lang="en-US" sz="2200" b="1" dirty="0">
                <a:solidFill>
                  <a:srgbClr val="000099"/>
                </a:solidFill>
              </a:rPr>
              <a:t>, </a:t>
            </a:r>
          </a:p>
        </p:txBody>
      </p:sp>
      <p:grpSp>
        <p:nvGrpSpPr>
          <p:cNvPr id="319497" name="Group 9"/>
          <p:cNvGrpSpPr>
            <a:grpSpLocks/>
          </p:cNvGrpSpPr>
          <p:nvPr/>
        </p:nvGrpSpPr>
        <p:grpSpPr bwMode="auto">
          <a:xfrm>
            <a:off x="1676400" y="1952841"/>
            <a:ext cx="381000" cy="381000"/>
            <a:chOff x="2078" y="1680"/>
            <a:chExt cx="1615" cy="1615"/>
          </a:xfrm>
        </p:grpSpPr>
        <p:sp>
          <p:nvSpPr>
            <p:cNvPr id="319498"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499"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0"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1"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2"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03"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19504" name="Group 16"/>
          <p:cNvGrpSpPr>
            <a:grpSpLocks/>
          </p:cNvGrpSpPr>
          <p:nvPr/>
        </p:nvGrpSpPr>
        <p:grpSpPr bwMode="auto">
          <a:xfrm>
            <a:off x="2209800" y="2740241"/>
            <a:ext cx="381000" cy="381000"/>
            <a:chOff x="2078" y="1680"/>
            <a:chExt cx="1615" cy="1615"/>
          </a:xfrm>
        </p:grpSpPr>
        <p:sp>
          <p:nvSpPr>
            <p:cNvPr id="319505"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6"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7"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8"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9"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10"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19511" name="Group 23"/>
          <p:cNvGrpSpPr>
            <a:grpSpLocks/>
          </p:cNvGrpSpPr>
          <p:nvPr/>
        </p:nvGrpSpPr>
        <p:grpSpPr bwMode="auto">
          <a:xfrm>
            <a:off x="2362200" y="3578441"/>
            <a:ext cx="381000" cy="381000"/>
            <a:chOff x="2078" y="1680"/>
            <a:chExt cx="1615" cy="1615"/>
          </a:xfrm>
        </p:grpSpPr>
        <p:sp>
          <p:nvSpPr>
            <p:cNvPr id="319512" name="Oval 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13" name="Oval 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14" name="Oval 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15" name="Oval 27"/>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16" name="Oval 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17" name="Oval 29"/>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19518" name="Group 30"/>
          <p:cNvGrpSpPr>
            <a:grpSpLocks/>
          </p:cNvGrpSpPr>
          <p:nvPr/>
        </p:nvGrpSpPr>
        <p:grpSpPr bwMode="auto">
          <a:xfrm>
            <a:off x="2286000" y="4416641"/>
            <a:ext cx="381000" cy="381000"/>
            <a:chOff x="2078" y="1680"/>
            <a:chExt cx="1615" cy="1615"/>
          </a:xfrm>
        </p:grpSpPr>
        <p:sp>
          <p:nvSpPr>
            <p:cNvPr id="319519"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0"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1"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2"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3"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24"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19525" name="Group 37"/>
          <p:cNvGrpSpPr>
            <a:grpSpLocks/>
          </p:cNvGrpSpPr>
          <p:nvPr/>
        </p:nvGrpSpPr>
        <p:grpSpPr bwMode="auto">
          <a:xfrm>
            <a:off x="1911350" y="5191341"/>
            <a:ext cx="355600" cy="381000"/>
            <a:chOff x="2078" y="1680"/>
            <a:chExt cx="1615" cy="1615"/>
          </a:xfrm>
        </p:grpSpPr>
        <p:sp>
          <p:nvSpPr>
            <p:cNvPr id="319526"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7"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8"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9"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30"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31" name="Oval 43"/>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19532" name="Rectangle 44"/>
          <p:cNvSpPr>
            <a:spLocks noGrp="1" noChangeArrowheads="1"/>
          </p:cNvSpPr>
          <p:nvPr>
            <p:ph type="title"/>
          </p:nvPr>
        </p:nvSpPr>
        <p:spPr>
          <a:xfrm>
            <a:off x="0" y="0"/>
            <a:ext cx="9144000" cy="609600"/>
          </a:xfrm>
          <a:noFill/>
          <a:ln/>
        </p:spPr>
        <p:txBody>
          <a:bodyPr/>
          <a:lstStyle/>
          <a:p>
            <a:pPr>
              <a:spcBef>
                <a:spcPct val="50000"/>
              </a:spcBef>
            </a:pPr>
            <a:r>
              <a:rPr lang="en-US" sz="2400" dirty="0" smtClean="0">
                <a:solidFill>
                  <a:srgbClr val="002060"/>
                </a:solidFill>
              </a:rPr>
              <a:t>   2.</a:t>
            </a:r>
            <a:r>
              <a:rPr lang="en-US" sz="2400" i="1" dirty="0" smtClean="0">
                <a:solidFill>
                  <a:srgbClr val="002060"/>
                </a:solidFill>
              </a:rPr>
              <a:t> </a:t>
            </a:r>
            <a:r>
              <a:rPr lang="en-US" sz="2400" i="1" dirty="0" err="1" smtClean="0">
                <a:solidFill>
                  <a:srgbClr val="002060"/>
                </a:solidFill>
              </a:rPr>
              <a:t>Khái</a:t>
            </a:r>
            <a:r>
              <a:rPr lang="en-US" sz="2400" i="1" dirty="0" smtClean="0">
                <a:solidFill>
                  <a:srgbClr val="002060"/>
                </a:solidFill>
              </a:rPr>
              <a:t> </a:t>
            </a:r>
            <a:r>
              <a:rPr lang="en-US" sz="2400" i="1" dirty="0" err="1" smtClean="0">
                <a:solidFill>
                  <a:srgbClr val="002060"/>
                </a:solidFill>
              </a:rPr>
              <a:t>niệm</a:t>
            </a:r>
            <a:r>
              <a:rPr lang="en-US" sz="2400" i="1" dirty="0" smtClean="0">
                <a:solidFill>
                  <a:srgbClr val="002060"/>
                </a:solidFill>
              </a:rPr>
              <a:t>:</a:t>
            </a:r>
            <a:endParaRPr lang="en-US" sz="2400" dirty="0">
              <a:solidFill>
                <a:srgbClr val="002060"/>
              </a:solidFill>
            </a:endParaRPr>
          </a:p>
        </p:txBody>
      </p:sp>
      <p:sp>
        <p:nvSpPr>
          <p:cNvPr id="2" name="TextBox 1"/>
          <p:cNvSpPr txBox="1"/>
          <p:nvPr/>
        </p:nvSpPr>
        <p:spPr>
          <a:xfrm>
            <a:off x="76200" y="533400"/>
            <a:ext cx="8686800" cy="1107996"/>
          </a:xfrm>
          <a:prstGeom prst="rect">
            <a:avLst/>
          </a:prstGeom>
          <a:noFill/>
        </p:spPr>
        <p:txBody>
          <a:bodyPr wrap="square" rtlCol="0">
            <a:spAutoFit/>
          </a:bodyPr>
          <a:lstStyle/>
          <a:p>
            <a:pPr marL="182880" indent="-182880">
              <a:lnSpc>
                <a:spcPct val="110000"/>
              </a:lnSpc>
              <a:buFont typeface="Wingdings" pitchFamily="2" charset="2"/>
              <a:buChar char="q"/>
            </a:pPr>
            <a:r>
              <a:rPr lang="en-US" sz="2000" b="1" dirty="0" smtClean="0">
                <a:solidFill>
                  <a:schemeClr val="accent4"/>
                </a:solidFill>
              </a:rPr>
              <a:t> </a:t>
            </a:r>
            <a:r>
              <a:rPr lang="en-US" sz="2000" b="1" i="1" dirty="0" err="1">
                <a:solidFill>
                  <a:srgbClr val="002060"/>
                </a:solidFill>
              </a:rPr>
              <a:t>P</a:t>
            </a:r>
            <a:r>
              <a:rPr lang="en-US" sz="2000" b="1" i="1" dirty="0" err="1" smtClean="0">
                <a:solidFill>
                  <a:srgbClr val="002060"/>
                </a:solidFill>
              </a:rPr>
              <a:t>hong</a:t>
            </a:r>
            <a:r>
              <a:rPr lang="en-US" sz="2000" b="1" i="1" dirty="0" smtClean="0">
                <a:solidFill>
                  <a:srgbClr val="002060"/>
                </a:solidFill>
              </a:rPr>
              <a:t> </a:t>
            </a:r>
            <a:r>
              <a:rPr lang="en-US" sz="2000" b="1" i="1" dirty="0" err="1">
                <a:solidFill>
                  <a:srgbClr val="002060"/>
                </a:solidFill>
              </a:rPr>
              <a:t>cách</a:t>
            </a:r>
            <a:r>
              <a:rPr lang="en-US" sz="2000" b="1" i="1" dirty="0">
                <a:solidFill>
                  <a:srgbClr val="002060"/>
                </a:solidFill>
              </a:rPr>
              <a:t> </a:t>
            </a:r>
            <a:r>
              <a:rPr lang="en-US" sz="2000" b="1" i="1" dirty="0" err="1">
                <a:solidFill>
                  <a:srgbClr val="002060"/>
                </a:solidFill>
              </a:rPr>
              <a:t>Hồ</a:t>
            </a:r>
            <a:r>
              <a:rPr lang="en-US" sz="2000" b="1" i="1" dirty="0">
                <a:solidFill>
                  <a:srgbClr val="002060"/>
                </a:solidFill>
              </a:rPr>
              <a:t> </a:t>
            </a:r>
            <a:r>
              <a:rPr lang="en-US" sz="2000" b="1" i="1" dirty="0" err="1">
                <a:solidFill>
                  <a:srgbClr val="002060"/>
                </a:solidFill>
              </a:rPr>
              <a:t>Chí</a:t>
            </a:r>
            <a:r>
              <a:rPr lang="en-US" sz="2000" b="1" i="1" dirty="0">
                <a:solidFill>
                  <a:srgbClr val="002060"/>
                </a:solidFill>
              </a:rPr>
              <a:t> </a:t>
            </a:r>
            <a:r>
              <a:rPr lang="en-US" sz="2000" b="1" i="1" dirty="0" smtClean="0">
                <a:solidFill>
                  <a:srgbClr val="002060"/>
                </a:solidFill>
              </a:rPr>
              <a:t>Minh  </a:t>
            </a:r>
            <a:r>
              <a:rPr lang="en-US" sz="2000" b="1" dirty="0" err="1" smtClean="0">
                <a:solidFill>
                  <a:schemeClr val="accent4"/>
                </a:solidFill>
              </a:rPr>
              <a:t>là</a:t>
            </a:r>
            <a:r>
              <a:rPr lang="en-US" sz="2000" b="1" dirty="0" smtClean="0">
                <a:solidFill>
                  <a:schemeClr val="accent4"/>
                </a:solidFill>
              </a:rPr>
              <a:t> </a:t>
            </a:r>
            <a:r>
              <a:rPr lang="en-US" sz="2000" b="1" dirty="0" err="1">
                <a:solidFill>
                  <a:schemeClr val="accent4"/>
                </a:solidFill>
              </a:rPr>
              <a:t>những</a:t>
            </a:r>
            <a:r>
              <a:rPr lang="en-US" sz="2000" b="1" dirty="0">
                <a:solidFill>
                  <a:schemeClr val="accent4"/>
                </a:solidFill>
              </a:rPr>
              <a:t> </a:t>
            </a:r>
            <a:r>
              <a:rPr lang="en-US" sz="2000" b="1" dirty="0" err="1">
                <a:solidFill>
                  <a:schemeClr val="accent4"/>
                </a:solidFill>
              </a:rPr>
              <a:t>đặc</a:t>
            </a:r>
            <a:r>
              <a:rPr lang="en-US" sz="2000" b="1" dirty="0">
                <a:solidFill>
                  <a:schemeClr val="accent4"/>
                </a:solidFill>
              </a:rPr>
              <a:t> </a:t>
            </a:r>
            <a:r>
              <a:rPr lang="en-US" sz="2000" b="1" dirty="0" err="1">
                <a:solidFill>
                  <a:schemeClr val="accent4"/>
                </a:solidFill>
              </a:rPr>
              <a:t>trưng</a:t>
            </a:r>
            <a:r>
              <a:rPr lang="en-US" sz="2000" b="1" dirty="0">
                <a:solidFill>
                  <a:schemeClr val="accent4"/>
                </a:solidFill>
              </a:rPr>
              <a:t> </a:t>
            </a:r>
            <a:r>
              <a:rPr lang="en-US" sz="2000" b="1" dirty="0" err="1">
                <a:solidFill>
                  <a:schemeClr val="accent4"/>
                </a:solidFill>
              </a:rPr>
              <a:t>nổi</a:t>
            </a:r>
            <a:r>
              <a:rPr lang="en-US" sz="2000" b="1" dirty="0">
                <a:solidFill>
                  <a:schemeClr val="accent4"/>
                </a:solidFill>
              </a:rPr>
              <a:t> </a:t>
            </a:r>
            <a:r>
              <a:rPr lang="en-US" sz="2000" b="1" dirty="0" err="1">
                <a:solidFill>
                  <a:schemeClr val="accent4"/>
                </a:solidFill>
              </a:rPr>
              <a:t>bật</a:t>
            </a:r>
            <a:r>
              <a:rPr lang="en-US" sz="2000" b="1" dirty="0">
                <a:solidFill>
                  <a:schemeClr val="accent4"/>
                </a:solidFill>
              </a:rPr>
              <a:t>, </a:t>
            </a:r>
            <a:r>
              <a:rPr lang="en-US" sz="2000" b="1" dirty="0" err="1">
                <a:solidFill>
                  <a:schemeClr val="accent4"/>
                </a:solidFill>
              </a:rPr>
              <a:t>biểu</a:t>
            </a:r>
            <a:r>
              <a:rPr lang="en-US" sz="2000" b="1" dirty="0">
                <a:solidFill>
                  <a:schemeClr val="accent4"/>
                </a:solidFill>
              </a:rPr>
              <a:t> </a:t>
            </a:r>
            <a:r>
              <a:rPr lang="en-US" sz="2000" b="1" dirty="0" err="1">
                <a:solidFill>
                  <a:schemeClr val="accent4"/>
                </a:solidFill>
              </a:rPr>
              <a:t>hiện</a:t>
            </a:r>
            <a:r>
              <a:rPr lang="en-US" sz="2000" b="1" dirty="0">
                <a:solidFill>
                  <a:schemeClr val="accent4"/>
                </a:solidFill>
              </a:rPr>
              <a:t> </a:t>
            </a:r>
            <a:r>
              <a:rPr lang="en-US" sz="2000" b="1" dirty="0" err="1">
                <a:solidFill>
                  <a:schemeClr val="accent4"/>
                </a:solidFill>
              </a:rPr>
              <a:t>nhân</a:t>
            </a:r>
            <a:r>
              <a:rPr lang="en-US" sz="2000" b="1" dirty="0">
                <a:solidFill>
                  <a:schemeClr val="accent4"/>
                </a:solidFill>
              </a:rPr>
              <a:t> </a:t>
            </a:r>
            <a:r>
              <a:rPr lang="en-US" sz="2000" b="1" dirty="0" err="1">
                <a:solidFill>
                  <a:schemeClr val="accent4"/>
                </a:solidFill>
              </a:rPr>
              <a:t>cách</a:t>
            </a:r>
            <a:r>
              <a:rPr lang="en-US" sz="2000" b="1" dirty="0">
                <a:solidFill>
                  <a:schemeClr val="accent4"/>
                </a:solidFill>
              </a:rPr>
              <a:t> </a:t>
            </a:r>
            <a:r>
              <a:rPr lang="en-US" sz="2000" b="1" dirty="0" err="1">
                <a:solidFill>
                  <a:schemeClr val="accent4"/>
                </a:solidFill>
              </a:rPr>
              <a:t>của</a:t>
            </a:r>
            <a:r>
              <a:rPr lang="en-US" sz="2000" b="1" dirty="0">
                <a:solidFill>
                  <a:schemeClr val="accent4"/>
                </a:solidFill>
              </a:rPr>
              <a:t> </a:t>
            </a:r>
            <a:r>
              <a:rPr lang="en-US" sz="2000" b="1" dirty="0" err="1">
                <a:solidFill>
                  <a:schemeClr val="accent4"/>
                </a:solidFill>
              </a:rPr>
              <a:t>Hồ</a:t>
            </a:r>
            <a:r>
              <a:rPr lang="en-US" sz="2000" b="1" dirty="0">
                <a:solidFill>
                  <a:schemeClr val="accent4"/>
                </a:solidFill>
              </a:rPr>
              <a:t> </a:t>
            </a:r>
            <a:r>
              <a:rPr lang="en-US" sz="2000" b="1" dirty="0" err="1">
                <a:solidFill>
                  <a:schemeClr val="accent4"/>
                </a:solidFill>
              </a:rPr>
              <a:t>Chí</a:t>
            </a:r>
            <a:r>
              <a:rPr lang="en-US" sz="2000" b="1" dirty="0">
                <a:solidFill>
                  <a:schemeClr val="accent4"/>
                </a:solidFill>
              </a:rPr>
              <a:t> </a:t>
            </a:r>
            <a:r>
              <a:rPr lang="en-US" sz="2000" b="1" dirty="0" smtClean="0">
                <a:solidFill>
                  <a:schemeClr val="accent4"/>
                </a:solidFill>
              </a:rPr>
              <a:t>Minh  </a:t>
            </a:r>
            <a:r>
              <a:rPr lang="en-US" sz="2000" b="1" dirty="0" err="1" smtClean="0">
                <a:solidFill>
                  <a:schemeClr val="accent4"/>
                </a:solidFill>
              </a:rPr>
              <a:t>trong</a:t>
            </a:r>
            <a:r>
              <a:rPr lang="en-US" sz="2000" b="1" dirty="0" smtClean="0">
                <a:solidFill>
                  <a:schemeClr val="accent4"/>
                </a:solidFill>
              </a:rPr>
              <a:t> </a:t>
            </a:r>
            <a:r>
              <a:rPr lang="en-US" sz="2000" b="1" dirty="0" err="1">
                <a:solidFill>
                  <a:schemeClr val="accent4"/>
                </a:solidFill>
              </a:rPr>
              <a:t>suy</a:t>
            </a:r>
            <a:r>
              <a:rPr lang="en-US" sz="2000" b="1" dirty="0">
                <a:solidFill>
                  <a:schemeClr val="accent4"/>
                </a:solidFill>
              </a:rPr>
              <a:t> </a:t>
            </a:r>
            <a:r>
              <a:rPr lang="en-US" sz="2000" b="1" dirty="0" err="1">
                <a:solidFill>
                  <a:schemeClr val="accent4"/>
                </a:solidFill>
              </a:rPr>
              <a:t>nghĩ</a:t>
            </a:r>
            <a:r>
              <a:rPr lang="en-US" sz="2000" b="1" dirty="0">
                <a:solidFill>
                  <a:schemeClr val="accent4"/>
                </a:solidFill>
              </a:rPr>
              <a:t>, </a:t>
            </a:r>
            <a:r>
              <a:rPr lang="en-US" sz="2000" b="1" dirty="0" err="1">
                <a:solidFill>
                  <a:schemeClr val="accent4"/>
                </a:solidFill>
              </a:rPr>
              <a:t>hành</a:t>
            </a:r>
            <a:r>
              <a:rPr lang="en-US" sz="2000" b="1" dirty="0">
                <a:solidFill>
                  <a:schemeClr val="accent4"/>
                </a:solidFill>
              </a:rPr>
              <a:t> </a:t>
            </a:r>
            <a:r>
              <a:rPr lang="en-US" sz="2000" b="1" dirty="0" err="1">
                <a:solidFill>
                  <a:schemeClr val="accent4"/>
                </a:solidFill>
              </a:rPr>
              <a:t>động</a:t>
            </a:r>
            <a:r>
              <a:rPr lang="en-US" sz="2000" b="1" dirty="0">
                <a:solidFill>
                  <a:schemeClr val="accent4"/>
                </a:solidFill>
              </a:rPr>
              <a:t>, </a:t>
            </a:r>
            <a:r>
              <a:rPr lang="en-US" sz="2000" b="1" dirty="0" err="1">
                <a:solidFill>
                  <a:schemeClr val="accent4"/>
                </a:solidFill>
              </a:rPr>
              <a:t>tình</a:t>
            </a:r>
            <a:r>
              <a:rPr lang="en-US" sz="2000" b="1" dirty="0">
                <a:solidFill>
                  <a:schemeClr val="accent4"/>
                </a:solidFill>
              </a:rPr>
              <a:t> </a:t>
            </a:r>
            <a:r>
              <a:rPr lang="en-US" sz="2000" b="1" dirty="0" err="1">
                <a:solidFill>
                  <a:schemeClr val="accent4"/>
                </a:solidFill>
              </a:rPr>
              <a:t>cảm</a:t>
            </a:r>
            <a:r>
              <a:rPr lang="en-US" sz="2000" b="1" dirty="0">
                <a:solidFill>
                  <a:schemeClr val="accent4"/>
                </a:solidFill>
              </a:rPr>
              <a:t>, </a:t>
            </a:r>
            <a:r>
              <a:rPr lang="en-US" sz="2000" b="1" dirty="0" err="1">
                <a:solidFill>
                  <a:schemeClr val="accent4"/>
                </a:solidFill>
              </a:rPr>
              <a:t>nhận</a:t>
            </a:r>
            <a:r>
              <a:rPr lang="en-US" sz="2000" b="1" dirty="0">
                <a:solidFill>
                  <a:schemeClr val="accent4"/>
                </a:solidFill>
              </a:rPr>
              <a:t> </a:t>
            </a:r>
            <a:r>
              <a:rPr lang="en-US" sz="2000" b="1" dirty="0" err="1">
                <a:solidFill>
                  <a:schemeClr val="accent4"/>
                </a:solidFill>
              </a:rPr>
              <a:t>thức</a:t>
            </a:r>
            <a:r>
              <a:rPr lang="en-US" sz="2000" b="1" dirty="0">
                <a:solidFill>
                  <a:schemeClr val="accent4"/>
                </a:solidFill>
              </a:rPr>
              <a:t>, </a:t>
            </a:r>
            <a:r>
              <a:rPr lang="en-US" sz="2000" b="1" dirty="0" err="1">
                <a:solidFill>
                  <a:schemeClr val="accent4"/>
                </a:solidFill>
              </a:rPr>
              <a:t>ứng</a:t>
            </a:r>
            <a:r>
              <a:rPr lang="en-US" sz="2000" b="1" dirty="0">
                <a:solidFill>
                  <a:schemeClr val="accent4"/>
                </a:solidFill>
              </a:rPr>
              <a:t> </a:t>
            </a:r>
            <a:r>
              <a:rPr lang="en-US" sz="2000" b="1" dirty="0" err="1">
                <a:solidFill>
                  <a:schemeClr val="accent4"/>
                </a:solidFill>
              </a:rPr>
              <a:t>xử</a:t>
            </a:r>
            <a:r>
              <a:rPr lang="en-US" sz="2000" b="1" dirty="0">
                <a:solidFill>
                  <a:schemeClr val="accent4"/>
                </a:solidFill>
              </a:rPr>
              <a:t>, </a:t>
            </a:r>
            <a:r>
              <a:rPr lang="en-US" sz="2000" b="1" dirty="0" err="1">
                <a:solidFill>
                  <a:schemeClr val="accent4"/>
                </a:solidFill>
              </a:rPr>
              <a:t>sinh</a:t>
            </a:r>
            <a:r>
              <a:rPr lang="en-US" sz="2000" b="1" dirty="0">
                <a:solidFill>
                  <a:schemeClr val="accent4"/>
                </a:solidFill>
              </a:rPr>
              <a:t> </a:t>
            </a:r>
            <a:r>
              <a:rPr lang="en-US" sz="2000" b="1" dirty="0" err="1">
                <a:solidFill>
                  <a:schemeClr val="accent4"/>
                </a:solidFill>
              </a:rPr>
              <a:t>hoạt</a:t>
            </a:r>
            <a:r>
              <a:rPr lang="en-US" sz="2000" b="1" dirty="0">
                <a:solidFill>
                  <a:schemeClr val="accent4"/>
                </a:solidFill>
              </a:rPr>
              <a:t>…</a:t>
            </a:r>
            <a:r>
              <a:rPr lang="en-US" sz="2000" dirty="0" smtClean="0">
                <a:solidFill>
                  <a:schemeClr val="accent4"/>
                </a:solidFill>
              </a:rPr>
              <a:t> </a:t>
            </a:r>
            <a:endParaRPr lang="en-US" sz="2000" dirty="0">
              <a:solidFill>
                <a:schemeClr val="accent4"/>
              </a:solidFill>
            </a:endParaRPr>
          </a:p>
        </p:txBody>
      </p:sp>
      <p:sp>
        <p:nvSpPr>
          <p:cNvPr id="3" name="TextBox 2"/>
          <p:cNvSpPr txBox="1"/>
          <p:nvPr/>
        </p:nvSpPr>
        <p:spPr>
          <a:xfrm>
            <a:off x="222250" y="2743200"/>
            <a:ext cx="1835150" cy="2431435"/>
          </a:xfrm>
          <a:prstGeom prst="rect">
            <a:avLst/>
          </a:prstGeom>
          <a:noFill/>
        </p:spPr>
        <p:txBody>
          <a:bodyPr wrap="square" rtlCol="0">
            <a:spAutoFit/>
          </a:bodyPr>
          <a:lstStyle/>
          <a:p>
            <a:pPr algn="ctr">
              <a:lnSpc>
                <a:spcPct val="110000"/>
              </a:lnSpc>
              <a:buFont typeface="Wingdings" pitchFamily="2" charset="2"/>
              <a:buChar char="q"/>
            </a:pPr>
            <a:r>
              <a:rPr lang="en-US" sz="2000" b="1" i="1" dirty="0" smtClean="0">
                <a:solidFill>
                  <a:srgbClr val="800000"/>
                </a:solidFill>
              </a:rPr>
              <a:t> </a:t>
            </a:r>
            <a:r>
              <a:rPr lang="en-US" sz="2000" b="1" i="1" dirty="0" err="1" smtClean="0">
                <a:solidFill>
                  <a:srgbClr val="000099"/>
                </a:solidFill>
              </a:rPr>
              <a:t>Hệ</a:t>
            </a:r>
            <a:r>
              <a:rPr lang="en-US" sz="2000" b="1" i="1" dirty="0" smtClean="0">
                <a:solidFill>
                  <a:srgbClr val="000099"/>
                </a:solidFill>
              </a:rPr>
              <a:t> </a:t>
            </a:r>
            <a:r>
              <a:rPr lang="en-US" sz="2000" b="1" i="1" dirty="0" err="1" smtClean="0">
                <a:solidFill>
                  <a:srgbClr val="000099"/>
                </a:solidFill>
              </a:rPr>
              <a:t>thống</a:t>
            </a:r>
            <a:r>
              <a:rPr lang="en-US" sz="2000" b="1" i="1" dirty="0" smtClean="0">
                <a:solidFill>
                  <a:srgbClr val="000099"/>
                </a:solidFill>
              </a:rPr>
              <a:t> </a:t>
            </a:r>
            <a:r>
              <a:rPr lang="en-US" sz="2000" b="1" dirty="0" err="1">
                <a:solidFill>
                  <a:srgbClr val="000099"/>
                </a:solidFill>
              </a:rPr>
              <a:t>p</a:t>
            </a:r>
            <a:r>
              <a:rPr lang="en-US" sz="2000" b="1" dirty="0" err="1" smtClean="0">
                <a:solidFill>
                  <a:srgbClr val="000099"/>
                </a:solidFill>
              </a:rPr>
              <a:t>hong</a:t>
            </a:r>
            <a:r>
              <a:rPr lang="en-US" sz="2000" b="1" dirty="0" smtClean="0">
                <a:solidFill>
                  <a:srgbClr val="000099"/>
                </a:solidFill>
              </a:rPr>
              <a:t> </a:t>
            </a:r>
            <a:r>
              <a:rPr lang="en-US" sz="2000" b="1" dirty="0" err="1" smtClean="0">
                <a:solidFill>
                  <a:srgbClr val="000099"/>
                </a:solidFill>
              </a:rPr>
              <a:t>cách</a:t>
            </a:r>
            <a:r>
              <a:rPr lang="en-US" sz="2000" b="1" dirty="0" smtClean="0">
                <a:solidFill>
                  <a:srgbClr val="000099"/>
                </a:solidFill>
              </a:rPr>
              <a:t> </a:t>
            </a:r>
            <a:r>
              <a:rPr lang="en-US" sz="2000" b="1" dirty="0" err="1" smtClean="0">
                <a:solidFill>
                  <a:srgbClr val="000099"/>
                </a:solidFill>
              </a:rPr>
              <a:t>Hồ</a:t>
            </a:r>
            <a:r>
              <a:rPr lang="en-US" sz="2000" b="1" dirty="0" smtClean="0">
                <a:solidFill>
                  <a:srgbClr val="000099"/>
                </a:solidFill>
              </a:rPr>
              <a:t> </a:t>
            </a:r>
            <a:r>
              <a:rPr lang="en-US" sz="2000" b="1" dirty="0" err="1" smtClean="0">
                <a:solidFill>
                  <a:srgbClr val="000099"/>
                </a:solidFill>
              </a:rPr>
              <a:t>Chí</a:t>
            </a:r>
            <a:r>
              <a:rPr lang="en-US" sz="2000" b="1" dirty="0" smtClean="0">
                <a:solidFill>
                  <a:srgbClr val="000099"/>
                </a:solidFill>
              </a:rPr>
              <a:t> Minh </a:t>
            </a:r>
            <a:r>
              <a:rPr lang="en-US" sz="2000" b="1" dirty="0" err="1" smtClean="0">
                <a:solidFill>
                  <a:srgbClr val="000099"/>
                </a:solidFill>
              </a:rPr>
              <a:t>là</a:t>
            </a:r>
            <a:r>
              <a:rPr lang="en-US" sz="2000" b="1" dirty="0" smtClean="0">
                <a:solidFill>
                  <a:srgbClr val="000099"/>
                </a:solidFill>
              </a:rPr>
              <a:t> </a:t>
            </a:r>
            <a:r>
              <a:rPr lang="en-US" sz="2000" b="1" dirty="0" err="1" smtClean="0">
                <a:solidFill>
                  <a:srgbClr val="000099"/>
                </a:solidFill>
              </a:rPr>
              <a:t>sự</a:t>
            </a:r>
            <a:r>
              <a:rPr lang="en-US" sz="2000" b="1" dirty="0" smtClean="0">
                <a:solidFill>
                  <a:srgbClr val="000099"/>
                </a:solidFill>
              </a:rPr>
              <a:t> </a:t>
            </a:r>
            <a:r>
              <a:rPr lang="en-US" sz="2000" b="1" dirty="0" err="1" smtClean="0">
                <a:solidFill>
                  <a:srgbClr val="000099"/>
                </a:solidFill>
              </a:rPr>
              <a:t>tổng</a:t>
            </a:r>
            <a:r>
              <a:rPr lang="en-US" sz="2000" b="1" dirty="0" smtClean="0">
                <a:solidFill>
                  <a:srgbClr val="000099"/>
                </a:solidFill>
              </a:rPr>
              <a:t> </a:t>
            </a:r>
            <a:r>
              <a:rPr lang="en-US" sz="2000" b="1" dirty="0" err="1" smtClean="0">
                <a:solidFill>
                  <a:srgbClr val="000099"/>
                </a:solidFill>
              </a:rPr>
              <a:t>hợp</a:t>
            </a:r>
            <a:r>
              <a:rPr lang="en-US" sz="2000" b="1" dirty="0" smtClean="0">
                <a:solidFill>
                  <a:srgbClr val="000099"/>
                </a:solidFill>
              </a:rPr>
              <a:t> </a:t>
            </a:r>
            <a:r>
              <a:rPr lang="en-US" sz="2000" b="1" dirty="0" err="1" smtClean="0">
                <a:solidFill>
                  <a:srgbClr val="000099"/>
                </a:solidFill>
              </a:rPr>
              <a:t>của</a:t>
            </a:r>
            <a:r>
              <a:rPr lang="en-US" sz="2000" b="1" dirty="0" smtClean="0">
                <a:solidFill>
                  <a:srgbClr val="000099"/>
                </a:solidFill>
              </a:rPr>
              <a:t> 5 </a:t>
            </a:r>
            <a:r>
              <a:rPr lang="en-US" sz="2000" b="1" dirty="0" err="1" smtClean="0">
                <a:solidFill>
                  <a:srgbClr val="000099"/>
                </a:solidFill>
              </a:rPr>
              <a:t>mặt</a:t>
            </a:r>
            <a:r>
              <a:rPr lang="en-US" sz="2000" b="1" dirty="0" smtClean="0">
                <a:solidFill>
                  <a:srgbClr val="000099"/>
                </a:solidFill>
              </a:rPr>
              <a:t> : </a:t>
            </a:r>
          </a:p>
          <a:p>
            <a:pPr algn="ctr"/>
            <a:r>
              <a:rPr lang="en-US" sz="2000" dirty="0" smtClean="0">
                <a:solidFill>
                  <a:srgbClr val="800000"/>
                </a:solidFill>
              </a:rPr>
              <a:t> </a:t>
            </a:r>
            <a:endParaRPr lang="en-US" sz="2000" dirty="0">
              <a:solidFill>
                <a:srgbClr val="800000"/>
              </a:solidFill>
            </a:endParaRPr>
          </a:p>
        </p:txBody>
      </p:sp>
      <p:sp>
        <p:nvSpPr>
          <p:cNvPr id="5" name="Slide Number Placeholder 4"/>
          <p:cNvSpPr>
            <a:spLocks noGrp="1"/>
          </p:cNvSpPr>
          <p:nvPr>
            <p:ph type="sldNum" sz="quarter" idx="12"/>
          </p:nvPr>
        </p:nvSpPr>
        <p:spPr>
          <a:xfrm>
            <a:off x="6934200" y="6381750"/>
            <a:ext cx="2133600" cy="476250"/>
          </a:xfrm>
        </p:spPr>
        <p:txBody>
          <a:bodyPr/>
          <a:lstStyle/>
          <a:p>
            <a:fld id="{CC760EA4-5A3C-416D-9EFA-D1A3B5B60B2E}" type="slidenum">
              <a:rPr lang="en-US" sz="1600" b="1" smtClean="0"/>
              <a:pPr/>
              <a:t>3</a:t>
            </a:fld>
            <a:endParaRPr lang="en-US" sz="1600" b="1" dirty="0"/>
          </a:p>
        </p:txBody>
      </p:sp>
    </p:spTree>
    <p:extLst>
      <p:ext uri="{BB962C8B-B14F-4D97-AF65-F5344CB8AC3E}">
        <p14:creationId xmlns:p14="http://schemas.microsoft.com/office/powerpoint/2010/main" val="301087497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52400" y="-1"/>
            <a:ext cx="8763000" cy="889337"/>
          </a:xfrm>
        </p:spPr>
        <p:txBody>
          <a:bodyPr anchor="t"/>
          <a:lstStyle/>
          <a:p>
            <a:pPr algn="ctr"/>
            <a:r>
              <a:rPr lang="en-US" sz="2500" dirty="0"/>
              <a:t>III. </a:t>
            </a:r>
            <a:r>
              <a:rPr lang="en-US" sz="2500" dirty="0" err="1"/>
              <a:t>Đẩy</a:t>
            </a:r>
            <a:r>
              <a:rPr lang="en-US" sz="2500" dirty="0"/>
              <a:t> </a:t>
            </a:r>
            <a:r>
              <a:rPr lang="en-US" sz="2500" dirty="0" err="1"/>
              <a:t>mạnh</a:t>
            </a:r>
            <a:r>
              <a:rPr lang="en-US" sz="2500" dirty="0"/>
              <a:t> </a:t>
            </a:r>
            <a:r>
              <a:rPr lang="en-US" sz="2500" dirty="0" err="1"/>
              <a:t>học</a:t>
            </a:r>
            <a:r>
              <a:rPr lang="en-US" sz="2500" dirty="0"/>
              <a:t> </a:t>
            </a:r>
            <a:r>
              <a:rPr lang="en-US" sz="2500" dirty="0" err="1"/>
              <a:t>tập</a:t>
            </a:r>
            <a:r>
              <a:rPr lang="en-US" sz="2500" dirty="0"/>
              <a:t> </a:t>
            </a:r>
            <a:r>
              <a:rPr lang="en-US" sz="2500" dirty="0" err="1"/>
              <a:t>và</a:t>
            </a:r>
            <a:r>
              <a:rPr lang="en-US" sz="2500" dirty="0"/>
              <a:t> </a:t>
            </a:r>
            <a:r>
              <a:rPr lang="en-US" sz="2500" dirty="0" err="1"/>
              <a:t>làm</a:t>
            </a:r>
            <a:r>
              <a:rPr lang="en-US" sz="2500" dirty="0"/>
              <a:t> </a:t>
            </a:r>
            <a:r>
              <a:rPr lang="en-US" sz="2500" dirty="0" err="1"/>
              <a:t>theo</a:t>
            </a:r>
            <a:r>
              <a:rPr lang="en-US" sz="2500" dirty="0"/>
              <a:t> </a:t>
            </a:r>
            <a:r>
              <a:rPr lang="en-US" sz="2500" dirty="0" err="1"/>
              <a:t>phong</a:t>
            </a:r>
            <a:r>
              <a:rPr lang="en-US" sz="2500" dirty="0"/>
              <a:t> </a:t>
            </a:r>
            <a:r>
              <a:rPr lang="en-US" sz="2500" dirty="0" err="1"/>
              <a:t>cách</a:t>
            </a:r>
            <a:r>
              <a:rPr lang="en-US" sz="2500" dirty="0"/>
              <a:t> </a:t>
            </a:r>
            <a:r>
              <a:rPr lang="en-US" sz="2500" dirty="0" err="1"/>
              <a:t>làm</a:t>
            </a:r>
            <a:r>
              <a:rPr lang="en-US" sz="2500" dirty="0"/>
              <a:t> </a:t>
            </a:r>
            <a:r>
              <a:rPr lang="en-US" sz="2500" dirty="0" err="1"/>
              <a:t>việc</a:t>
            </a:r>
            <a:r>
              <a:rPr lang="en-US" sz="2500" dirty="0"/>
              <a:t>, </a:t>
            </a:r>
            <a:r>
              <a:rPr lang="en-US" sz="2500" dirty="0" err="1"/>
              <a:t>phong</a:t>
            </a:r>
            <a:r>
              <a:rPr lang="en-US" sz="2500" dirty="0"/>
              <a:t> </a:t>
            </a:r>
            <a:r>
              <a:rPr lang="en-US" sz="2500" dirty="0" err="1"/>
              <a:t>cách</a:t>
            </a:r>
            <a:r>
              <a:rPr lang="en-US" sz="2500" dirty="0"/>
              <a:t> </a:t>
            </a:r>
            <a:r>
              <a:rPr lang="en-US" sz="2500" dirty="0" err="1"/>
              <a:t>lãnh</a:t>
            </a:r>
            <a:r>
              <a:rPr lang="en-US" sz="2500" dirty="0"/>
              <a:t> </a:t>
            </a:r>
            <a:r>
              <a:rPr lang="en-US" sz="2500" dirty="0" err="1"/>
              <a:t>đạo</a:t>
            </a:r>
            <a:r>
              <a:rPr lang="en-US" sz="2500" dirty="0"/>
              <a:t> </a:t>
            </a:r>
            <a:r>
              <a:rPr lang="en-US" sz="2500" dirty="0" err="1"/>
              <a:t>của</a:t>
            </a:r>
            <a:r>
              <a:rPr lang="en-US" sz="2500" dirty="0"/>
              <a:t> </a:t>
            </a:r>
            <a:r>
              <a:rPr lang="en-US" sz="2500" dirty="0" err="1"/>
              <a:t>Chủ</a:t>
            </a:r>
            <a:r>
              <a:rPr lang="en-US" sz="2500" dirty="0"/>
              <a:t> </a:t>
            </a:r>
            <a:r>
              <a:rPr lang="en-US" sz="2500" dirty="0" err="1"/>
              <a:t>tịch</a:t>
            </a:r>
            <a:r>
              <a:rPr lang="en-US" sz="2500" dirty="0"/>
              <a:t> </a:t>
            </a:r>
            <a:r>
              <a:rPr lang="en-US" sz="2500" dirty="0" err="1"/>
              <a:t>Hồ</a:t>
            </a:r>
            <a:r>
              <a:rPr lang="en-US" sz="2500" dirty="0"/>
              <a:t> </a:t>
            </a:r>
            <a:r>
              <a:rPr lang="en-US" sz="2500" dirty="0" err="1"/>
              <a:t>Chí</a:t>
            </a:r>
            <a:r>
              <a:rPr lang="en-US" sz="2500" dirty="0"/>
              <a:t> Minh.</a:t>
            </a:r>
          </a:p>
        </p:txBody>
      </p:sp>
      <p:grpSp>
        <p:nvGrpSpPr>
          <p:cNvPr id="2" name="Group 51"/>
          <p:cNvGrpSpPr>
            <a:grpSpLocks/>
          </p:cNvGrpSpPr>
          <p:nvPr/>
        </p:nvGrpSpPr>
        <p:grpSpPr bwMode="auto">
          <a:xfrm>
            <a:off x="621233" y="4082554"/>
            <a:ext cx="8279314" cy="1937246"/>
            <a:chOff x="1267" y="2532"/>
            <a:chExt cx="3185" cy="582"/>
          </a:xfrm>
        </p:grpSpPr>
        <p:sp>
          <p:nvSpPr>
            <p:cNvPr id="326708" name="AutoShape 52"/>
            <p:cNvSpPr>
              <a:spLocks noChangeArrowheads="1"/>
            </p:cNvSpPr>
            <p:nvPr/>
          </p:nvSpPr>
          <p:spPr bwMode="gray">
            <a:xfrm>
              <a:off x="1267" y="2532"/>
              <a:ext cx="3185" cy="582"/>
            </a:xfrm>
            <a:prstGeom prst="roundRect">
              <a:avLst>
                <a:gd name="adj" fmla="val 16667"/>
              </a:avLst>
            </a:prstGeom>
            <a:gradFill rotWithShape="1">
              <a:gsLst>
                <a:gs pos="68000">
                  <a:schemeClr val="hlink"/>
                </a:gs>
                <a:gs pos="100000">
                  <a:schemeClr val="hlink">
                    <a:gamma/>
                    <a:shade val="66275"/>
                    <a:invGamma/>
                  </a:schemeClr>
                </a:gs>
              </a:gsLst>
              <a:lin ang="0" scaled="1"/>
            </a:gradFill>
            <a:ln w="9525">
              <a:noFill/>
              <a:round/>
              <a:headEnd/>
              <a:tailEnd/>
            </a:ln>
            <a:effectLst/>
            <a:scene3d>
              <a:camera prst="legacyPerspectiveBottom"/>
              <a:lightRig rig="legacyNormal3" dir="r"/>
            </a:scene3d>
            <a:sp3d extrusionH="430200" prstMaterial="legacyMatte">
              <a:bevelT w="13500" h="13500" prst="angle"/>
              <a:bevelB w="13500" h="13500" prst="angle"/>
              <a:extrusionClr>
                <a:schemeClr val="hlink"/>
              </a:extrusionClr>
            </a:sp3d>
          </p:spPr>
          <p:txBody>
            <a:bodyPr wrap="none" anchor="ctr">
              <a:flatTx/>
            </a:bodyPr>
            <a:lstStyle/>
            <a:p>
              <a:endParaRPr lang="vi-VN"/>
            </a:p>
          </p:txBody>
        </p:sp>
        <p:sp>
          <p:nvSpPr>
            <p:cNvPr id="326709" name="Line 53"/>
            <p:cNvSpPr>
              <a:spLocks noChangeShapeType="1"/>
            </p:cNvSpPr>
            <p:nvPr/>
          </p:nvSpPr>
          <p:spPr bwMode="gray">
            <a:xfrm>
              <a:off x="1412" y="3111"/>
              <a:ext cx="2950" cy="0"/>
            </a:xfrm>
            <a:prstGeom prst="line">
              <a:avLst/>
            </a:prstGeom>
            <a:noFill/>
            <a:ln w="3175">
              <a:solidFill>
                <a:srgbClr val="FFFFFF">
                  <a:alpha val="14999"/>
                </a:srgbClr>
              </a:solidFill>
              <a:round/>
              <a:headEnd/>
              <a:tailEnd/>
            </a:ln>
            <a:effectLst/>
          </p:spPr>
          <p:txBody>
            <a:bodyPr/>
            <a:lstStyle/>
            <a:p>
              <a:endParaRPr lang="vi-VN"/>
            </a:p>
          </p:txBody>
        </p:sp>
        <p:sp>
          <p:nvSpPr>
            <p:cNvPr id="326710" name="Line 54"/>
            <p:cNvSpPr>
              <a:spLocks noChangeShapeType="1"/>
            </p:cNvSpPr>
            <p:nvPr/>
          </p:nvSpPr>
          <p:spPr bwMode="gray">
            <a:xfrm>
              <a:off x="1418" y="2532"/>
              <a:ext cx="2950" cy="0"/>
            </a:xfrm>
            <a:prstGeom prst="line">
              <a:avLst/>
            </a:prstGeom>
            <a:noFill/>
            <a:ln w="3175">
              <a:solidFill>
                <a:srgbClr val="FFFFFF">
                  <a:alpha val="25000"/>
                </a:srgbClr>
              </a:solidFill>
              <a:round/>
              <a:headEnd/>
              <a:tailEnd/>
            </a:ln>
            <a:effectLst/>
          </p:spPr>
          <p:txBody>
            <a:bodyPr/>
            <a:lstStyle/>
            <a:p>
              <a:endParaRPr lang="vi-VN"/>
            </a:p>
          </p:txBody>
        </p:sp>
      </p:grpSp>
      <p:grpSp>
        <p:nvGrpSpPr>
          <p:cNvPr id="4" name="Group 59"/>
          <p:cNvGrpSpPr>
            <a:grpSpLocks/>
          </p:cNvGrpSpPr>
          <p:nvPr/>
        </p:nvGrpSpPr>
        <p:grpSpPr bwMode="auto">
          <a:xfrm>
            <a:off x="127108" y="2593895"/>
            <a:ext cx="8254892" cy="1270631"/>
            <a:chOff x="1314" y="1782"/>
            <a:chExt cx="3203" cy="582"/>
          </a:xfrm>
        </p:grpSpPr>
        <p:sp>
          <p:nvSpPr>
            <p:cNvPr id="326716" name="AutoShape 60"/>
            <p:cNvSpPr>
              <a:spLocks noChangeArrowheads="1"/>
            </p:cNvSpPr>
            <p:nvPr/>
          </p:nvSpPr>
          <p:spPr bwMode="gray">
            <a:xfrm>
              <a:off x="1314" y="1782"/>
              <a:ext cx="3203" cy="582"/>
            </a:xfrm>
            <a:prstGeom prst="roundRect">
              <a:avLst>
                <a:gd name="adj" fmla="val 16667"/>
              </a:avLst>
            </a:prstGeom>
            <a:gradFill rotWithShape="1">
              <a:gsLst>
                <a:gs pos="67000">
                  <a:schemeClr val="accent1">
                    <a:gamma/>
                    <a:shade val="66275"/>
                    <a:invGamma/>
                  </a:schemeClr>
                </a:gs>
                <a:gs pos="100000">
                  <a:schemeClr val="accent1"/>
                </a:gs>
              </a:gsLst>
              <a:lin ang="0" scaled="1"/>
            </a:gradFill>
            <a:ln w="9525">
              <a:noFill/>
              <a:round/>
              <a:headEnd/>
              <a:tailEnd/>
            </a:ln>
            <a:effectLst/>
            <a:scene3d>
              <a:camera prst="legacyPerspectiveBottom"/>
              <a:lightRig rig="legacyNormal3" dir="r"/>
            </a:scene3d>
            <a:sp3d extrusionH="430200" prstMaterial="legacyMatte">
              <a:bevelT w="13500" h="13500" prst="angle"/>
              <a:bevelB w="13500" h="13500" prst="angle"/>
              <a:extrusionClr>
                <a:schemeClr val="accent1"/>
              </a:extrusionClr>
            </a:sp3d>
          </p:spPr>
          <p:txBody>
            <a:bodyPr wrap="none" anchor="ctr">
              <a:flatTx/>
            </a:bodyPr>
            <a:lstStyle/>
            <a:p>
              <a:endParaRPr lang="vi-VN"/>
            </a:p>
          </p:txBody>
        </p:sp>
        <p:sp>
          <p:nvSpPr>
            <p:cNvPr id="326717" name="Line 61"/>
            <p:cNvSpPr>
              <a:spLocks noChangeShapeType="1"/>
            </p:cNvSpPr>
            <p:nvPr/>
          </p:nvSpPr>
          <p:spPr bwMode="gray">
            <a:xfrm>
              <a:off x="1418" y="2361"/>
              <a:ext cx="2950" cy="0"/>
            </a:xfrm>
            <a:prstGeom prst="line">
              <a:avLst/>
            </a:prstGeom>
            <a:noFill/>
            <a:ln w="3175">
              <a:solidFill>
                <a:srgbClr val="FFFFFF">
                  <a:alpha val="14999"/>
                </a:srgbClr>
              </a:solidFill>
              <a:round/>
              <a:headEnd/>
              <a:tailEnd/>
            </a:ln>
            <a:effectLst/>
          </p:spPr>
          <p:txBody>
            <a:bodyPr/>
            <a:lstStyle/>
            <a:p>
              <a:endParaRPr lang="vi-VN"/>
            </a:p>
          </p:txBody>
        </p:sp>
        <p:sp>
          <p:nvSpPr>
            <p:cNvPr id="326718" name="Line 62"/>
            <p:cNvSpPr>
              <a:spLocks noChangeShapeType="1"/>
            </p:cNvSpPr>
            <p:nvPr/>
          </p:nvSpPr>
          <p:spPr bwMode="gray">
            <a:xfrm>
              <a:off x="1392" y="1784"/>
              <a:ext cx="2950" cy="0"/>
            </a:xfrm>
            <a:prstGeom prst="line">
              <a:avLst/>
            </a:prstGeom>
            <a:noFill/>
            <a:ln w="3175">
              <a:solidFill>
                <a:srgbClr val="FFFFFF">
                  <a:alpha val="14999"/>
                </a:srgbClr>
              </a:solidFill>
              <a:round/>
              <a:headEnd/>
              <a:tailEnd/>
            </a:ln>
            <a:effectLst/>
          </p:spPr>
          <p:txBody>
            <a:bodyPr/>
            <a:lstStyle/>
            <a:p>
              <a:endParaRPr lang="vi-VN"/>
            </a:p>
          </p:txBody>
        </p:sp>
      </p:grpSp>
      <p:grpSp>
        <p:nvGrpSpPr>
          <p:cNvPr id="5" name="Group 63"/>
          <p:cNvGrpSpPr>
            <a:grpSpLocks/>
          </p:cNvGrpSpPr>
          <p:nvPr/>
        </p:nvGrpSpPr>
        <p:grpSpPr bwMode="auto">
          <a:xfrm>
            <a:off x="685800" y="1109911"/>
            <a:ext cx="8232525" cy="1229745"/>
            <a:chOff x="1255" y="1050"/>
            <a:chExt cx="3167" cy="582"/>
          </a:xfrm>
        </p:grpSpPr>
        <p:sp>
          <p:nvSpPr>
            <p:cNvPr id="326720" name="AutoShape 64"/>
            <p:cNvSpPr>
              <a:spLocks noChangeArrowheads="1"/>
            </p:cNvSpPr>
            <p:nvPr/>
          </p:nvSpPr>
          <p:spPr bwMode="gray">
            <a:xfrm>
              <a:off x="1255" y="1050"/>
              <a:ext cx="3167" cy="582"/>
            </a:xfrm>
            <a:prstGeom prst="roundRect">
              <a:avLst>
                <a:gd name="adj" fmla="val 16667"/>
              </a:avLst>
            </a:prstGeom>
            <a:gradFill rotWithShape="1">
              <a:gsLst>
                <a:gs pos="7000">
                  <a:schemeClr val="folHlink"/>
                </a:gs>
                <a:gs pos="37000">
                  <a:schemeClr val="folHlink">
                    <a:gamma/>
                    <a:shade val="66275"/>
                    <a:invGamma/>
                  </a:schemeClr>
                </a:gs>
              </a:gsLst>
              <a:lin ang="0" scaled="1"/>
            </a:gradFill>
            <a:ln w="9525">
              <a:noFill/>
              <a:round/>
              <a:headEnd/>
              <a:tailEnd/>
            </a:ln>
            <a:effectLst/>
            <a:scene3d>
              <a:camera prst="legacyPerspectiveBottom"/>
              <a:lightRig rig="legacyNormal3" dir="r"/>
            </a:scene3d>
            <a:sp3d extrusionH="430200" prstMaterial="legacyMatte">
              <a:bevelT w="13500" h="13500" prst="angle"/>
              <a:bevelB w="13500" h="13500" prst="angle"/>
              <a:extrusionClr>
                <a:schemeClr val="folHlink"/>
              </a:extrusionClr>
            </a:sp3d>
          </p:spPr>
          <p:txBody>
            <a:bodyPr wrap="none" anchor="ctr">
              <a:flatTx/>
            </a:bodyPr>
            <a:lstStyle/>
            <a:p>
              <a:endParaRPr lang="vi-VN"/>
            </a:p>
          </p:txBody>
        </p:sp>
        <p:sp>
          <p:nvSpPr>
            <p:cNvPr id="326721" name="Line 65"/>
            <p:cNvSpPr>
              <a:spLocks noChangeShapeType="1"/>
            </p:cNvSpPr>
            <p:nvPr/>
          </p:nvSpPr>
          <p:spPr bwMode="gray">
            <a:xfrm>
              <a:off x="1392" y="1632"/>
              <a:ext cx="2950" cy="0"/>
            </a:xfrm>
            <a:prstGeom prst="line">
              <a:avLst/>
            </a:prstGeom>
            <a:noFill/>
            <a:ln w="3175">
              <a:solidFill>
                <a:srgbClr val="FFFFFF">
                  <a:alpha val="14999"/>
                </a:srgbClr>
              </a:solidFill>
              <a:round/>
              <a:headEnd/>
              <a:tailEnd/>
            </a:ln>
            <a:effectLst/>
          </p:spPr>
          <p:txBody>
            <a:bodyPr/>
            <a:lstStyle/>
            <a:p>
              <a:endParaRPr lang="vi-VN"/>
            </a:p>
          </p:txBody>
        </p:sp>
        <p:sp>
          <p:nvSpPr>
            <p:cNvPr id="326722" name="Line 66"/>
            <p:cNvSpPr>
              <a:spLocks noChangeShapeType="1"/>
            </p:cNvSpPr>
            <p:nvPr/>
          </p:nvSpPr>
          <p:spPr bwMode="gray">
            <a:xfrm>
              <a:off x="1392" y="1052"/>
              <a:ext cx="2950" cy="0"/>
            </a:xfrm>
            <a:prstGeom prst="line">
              <a:avLst/>
            </a:prstGeom>
            <a:noFill/>
            <a:ln w="3175">
              <a:solidFill>
                <a:srgbClr val="FFFFFF">
                  <a:alpha val="25000"/>
                </a:srgbClr>
              </a:solidFill>
              <a:round/>
              <a:headEnd/>
              <a:tailEnd/>
            </a:ln>
            <a:effectLst/>
          </p:spPr>
          <p:txBody>
            <a:bodyPr/>
            <a:lstStyle/>
            <a:p>
              <a:endParaRPr lang="vi-VN"/>
            </a:p>
          </p:txBody>
        </p:sp>
      </p:grpSp>
      <p:sp>
        <p:nvSpPr>
          <p:cNvPr id="326723" name="Text Box 4"/>
          <p:cNvSpPr txBox="1">
            <a:spLocks noChangeArrowheads="1"/>
          </p:cNvSpPr>
          <p:nvPr/>
        </p:nvSpPr>
        <p:spPr bwMode="gray">
          <a:xfrm>
            <a:off x="1447712" y="1178004"/>
            <a:ext cx="7638641" cy="1107996"/>
          </a:xfrm>
          <a:prstGeom prst="rect">
            <a:avLst/>
          </a:prstGeom>
          <a:noFill/>
          <a:ln w="9525" algn="ctr">
            <a:noFill/>
            <a:miter lim="800000"/>
            <a:headEnd/>
            <a:tailEnd/>
          </a:ln>
        </p:spPr>
        <p:txBody>
          <a:bodyPr wrap="square">
            <a:spAutoFit/>
          </a:bodyPr>
          <a:lstStyle/>
          <a:p>
            <a:r>
              <a:rPr lang="en-US" sz="2200" b="1" dirty="0" err="1" smtClean="0">
                <a:solidFill>
                  <a:srgbClr val="FFFFFF"/>
                </a:solidFill>
              </a:rPr>
              <a:t>Tăng</a:t>
            </a:r>
            <a:r>
              <a:rPr lang="en-US" sz="2200" b="1" dirty="0" smtClean="0">
                <a:solidFill>
                  <a:srgbClr val="FFFFFF"/>
                </a:solidFill>
              </a:rPr>
              <a:t> </a:t>
            </a:r>
            <a:r>
              <a:rPr lang="en-US" sz="2200" b="1" dirty="0" err="1">
                <a:solidFill>
                  <a:srgbClr val="FFFFFF"/>
                </a:solidFill>
              </a:rPr>
              <a:t>cường</a:t>
            </a:r>
            <a:r>
              <a:rPr lang="en-US" sz="2200" b="1" dirty="0">
                <a:solidFill>
                  <a:srgbClr val="FFFFFF"/>
                </a:solidFill>
              </a:rPr>
              <a:t> </a:t>
            </a:r>
            <a:r>
              <a:rPr lang="en-US" sz="2200" b="1" dirty="0" err="1">
                <a:solidFill>
                  <a:srgbClr val="FFFFFF"/>
                </a:solidFill>
              </a:rPr>
              <a:t>giáo</a:t>
            </a:r>
            <a:r>
              <a:rPr lang="en-US" sz="2200" b="1" dirty="0">
                <a:solidFill>
                  <a:srgbClr val="FFFFFF"/>
                </a:solidFill>
              </a:rPr>
              <a:t> </a:t>
            </a:r>
            <a:r>
              <a:rPr lang="en-US" sz="2200" b="1" dirty="0" err="1">
                <a:solidFill>
                  <a:srgbClr val="FFFFFF"/>
                </a:solidFill>
              </a:rPr>
              <a:t>dục</a:t>
            </a:r>
            <a:r>
              <a:rPr lang="en-US" sz="2200" b="1" dirty="0">
                <a:solidFill>
                  <a:srgbClr val="FFFFFF"/>
                </a:solidFill>
              </a:rPr>
              <a:t>, </a:t>
            </a:r>
            <a:r>
              <a:rPr lang="en-US" sz="2200" b="1" dirty="0" err="1">
                <a:solidFill>
                  <a:srgbClr val="FFFFFF"/>
                </a:solidFill>
              </a:rPr>
              <a:t>rèn</a:t>
            </a:r>
            <a:r>
              <a:rPr lang="en-US" sz="2200" b="1" dirty="0">
                <a:solidFill>
                  <a:srgbClr val="FFFFFF"/>
                </a:solidFill>
              </a:rPr>
              <a:t> </a:t>
            </a:r>
            <a:r>
              <a:rPr lang="en-US" sz="2200" b="1" dirty="0" err="1">
                <a:solidFill>
                  <a:srgbClr val="FFFFFF"/>
                </a:solidFill>
              </a:rPr>
              <a:t>luyện</a:t>
            </a:r>
            <a:r>
              <a:rPr lang="en-US" sz="2200" b="1" dirty="0">
                <a:solidFill>
                  <a:srgbClr val="FFFFFF"/>
                </a:solidFill>
              </a:rPr>
              <a:t>, </a:t>
            </a:r>
            <a:r>
              <a:rPr lang="en-US" sz="2200" b="1" dirty="0" err="1">
                <a:solidFill>
                  <a:srgbClr val="FFFFFF"/>
                </a:solidFill>
              </a:rPr>
              <a:t>xây</a:t>
            </a:r>
            <a:r>
              <a:rPr lang="en-US" sz="2200" b="1" dirty="0">
                <a:solidFill>
                  <a:srgbClr val="FFFFFF"/>
                </a:solidFill>
              </a:rPr>
              <a:t> </a:t>
            </a:r>
            <a:r>
              <a:rPr lang="en-US" sz="2200" b="1" dirty="0" err="1">
                <a:solidFill>
                  <a:srgbClr val="FFFFFF"/>
                </a:solidFill>
              </a:rPr>
              <a:t>dựng</a:t>
            </a:r>
            <a:r>
              <a:rPr lang="en-US" sz="2200" b="1" dirty="0">
                <a:solidFill>
                  <a:srgbClr val="FFFFFF"/>
                </a:solidFill>
              </a:rPr>
              <a:t> </a:t>
            </a:r>
            <a:r>
              <a:rPr lang="en-US" sz="2200" b="1" dirty="0" err="1">
                <a:solidFill>
                  <a:srgbClr val="FFFFFF"/>
                </a:solidFill>
              </a:rPr>
              <a:t>phong</a:t>
            </a:r>
            <a:r>
              <a:rPr lang="en-US" sz="2200" b="1" dirty="0">
                <a:solidFill>
                  <a:srgbClr val="FFFFFF"/>
                </a:solidFill>
              </a:rPr>
              <a:t> </a:t>
            </a:r>
            <a:r>
              <a:rPr lang="en-US" sz="2200" b="1" dirty="0" err="1">
                <a:solidFill>
                  <a:srgbClr val="FFFFFF"/>
                </a:solidFill>
              </a:rPr>
              <a:t>cách</a:t>
            </a:r>
            <a:r>
              <a:rPr lang="en-US" sz="2200" b="1" dirty="0">
                <a:solidFill>
                  <a:srgbClr val="FFFFFF"/>
                </a:solidFill>
              </a:rPr>
              <a:t> </a:t>
            </a:r>
            <a:r>
              <a:rPr lang="en-US" sz="2200" b="1" dirty="0" err="1">
                <a:solidFill>
                  <a:srgbClr val="FFFFFF"/>
                </a:solidFill>
              </a:rPr>
              <a:t>làm</a:t>
            </a:r>
            <a:r>
              <a:rPr lang="en-US" sz="2200" b="1" dirty="0">
                <a:solidFill>
                  <a:srgbClr val="FFFFFF"/>
                </a:solidFill>
              </a:rPr>
              <a:t> </a:t>
            </a:r>
            <a:r>
              <a:rPr lang="en-US" sz="2200" b="1" dirty="0" err="1">
                <a:solidFill>
                  <a:srgbClr val="FFFFFF"/>
                </a:solidFill>
              </a:rPr>
              <a:t>việc</a:t>
            </a:r>
            <a:r>
              <a:rPr lang="en-US" sz="2200" b="1" dirty="0">
                <a:solidFill>
                  <a:srgbClr val="FFFFFF"/>
                </a:solidFill>
              </a:rPr>
              <a:t>, </a:t>
            </a:r>
            <a:r>
              <a:rPr lang="en-US" sz="2200" b="1" dirty="0" err="1">
                <a:solidFill>
                  <a:srgbClr val="FFFFFF"/>
                </a:solidFill>
              </a:rPr>
              <a:t>phong</a:t>
            </a:r>
            <a:r>
              <a:rPr lang="en-US" sz="2200" b="1" dirty="0">
                <a:solidFill>
                  <a:srgbClr val="FFFFFF"/>
                </a:solidFill>
              </a:rPr>
              <a:t> </a:t>
            </a:r>
            <a:r>
              <a:rPr lang="en-US" sz="2200" b="1" dirty="0" err="1">
                <a:solidFill>
                  <a:srgbClr val="FFFFFF"/>
                </a:solidFill>
              </a:rPr>
              <a:t>cách</a:t>
            </a:r>
            <a:r>
              <a:rPr lang="en-US" sz="2200" b="1" dirty="0">
                <a:solidFill>
                  <a:srgbClr val="FFFFFF"/>
                </a:solidFill>
              </a:rPr>
              <a:t> </a:t>
            </a:r>
            <a:r>
              <a:rPr lang="en-US" sz="2200" b="1" dirty="0" err="1">
                <a:solidFill>
                  <a:srgbClr val="FFFFFF"/>
                </a:solidFill>
              </a:rPr>
              <a:t>lãnh</a:t>
            </a:r>
            <a:r>
              <a:rPr lang="en-US" sz="2200" b="1" dirty="0">
                <a:solidFill>
                  <a:srgbClr val="FFFFFF"/>
                </a:solidFill>
              </a:rPr>
              <a:t> </a:t>
            </a:r>
            <a:r>
              <a:rPr lang="en-US" sz="2200" b="1" dirty="0" err="1">
                <a:solidFill>
                  <a:srgbClr val="FFFFFF"/>
                </a:solidFill>
              </a:rPr>
              <a:t>đạo</a:t>
            </a:r>
            <a:r>
              <a:rPr lang="en-US" sz="2200" b="1" dirty="0">
                <a:solidFill>
                  <a:srgbClr val="FFFFFF"/>
                </a:solidFill>
              </a:rPr>
              <a:t> </a:t>
            </a:r>
            <a:r>
              <a:rPr lang="en-US" sz="2200" b="1" dirty="0" err="1">
                <a:solidFill>
                  <a:srgbClr val="FFFFFF"/>
                </a:solidFill>
              </a:rPr>
              <a:t>trong</a:t>
            </a:r>
            <a:r>
              <a:rPr lang="en-US" sz="2200" b="1" dirty="0">
                <a:solidFill>
                  <a:srgbClr val="FFFFFF"/>
                </a:solidFill>
              </a:rPr>
              <a:t> </a:t>
            </a:r>
            <a:r>
              <a:rPr lang="en-US" sz="2200" b="1" dirty="0" err="1">
                <a:solidFill>
                  <a:srgbClr val="FFFFFF"/>
                </a:solidFill>
              </a:rPr>
              <a:t>cán</a:t>
            </a:r>
            <a:r>
              <a:rPr lang="en-US" sz="2200" b="1" dirty="0">
                <a:solidFill>
                  <a:srgbClr val="FFFFFF"/>
                </a:solidFill>
              </a:rPr>
              <a:t> </a:t>
            </a:r>
            <a:r>
              <a:rPr lang="en-US" sz="2200" b="1" dirty="0" err="1">
                <a:solidFill>
                  <a:srgbClr val="FFFFFF"/>
                </a:solidFill>
              </a:rPr>
              <a:t>bộ</a:t>
            </a:r>
            <a:r>
              <a:rPr lang="en-US" sz="2200" b="1" dirty="0">
                <a:solidFill>
                  <a:srgbClr val="FFFFFF"/>
                </a:solidFill>
              </a:rPr>
              <a:t>, </a:t>
            </a:r>
            <a:r>
              <a:rPr lang="en-US" sz="2200" b="1" dirty="0" err="1">
                <a:solidFill>
                  <a:srgbClr val="FFFFFF"/>
                </a:solidFill>
              </a:rPr>
              <a:t>đảng</a:t>
            </a:r>
            <a:r>
              <a:rPr lang="en-US" sz="2200" b="1" dirty="0">
                <a:solidFill>
                  <a:srgbClr val="FFFFFF"/>
                </a:solidFill>
              </a:rPr>
              <a:t> </a:t>
            </a:r>
            <a:r>
              <a:rPr lang="en-US" sz="2200" b="1" dirty="0" err="1">
                <a:solidFill>
                  <a:srgbClr val="FFFFFF"/>
                </a:solidFill>
              </a:rPr>
              <a:t>viên</a:t>
            </a:r>
            <a:r>
              <a:rPr lang="en-US" sz="2200" b="1" dirty="0">
                <a:solidFill>
                  <a:srgbClr val="FFFFFF"/>
                </a:solidFill>
              </a:rPr>
              <a:t>, </a:t>
            </a:r>
            <a:r>
              <a:rPr lang="en-US" sz="2200" b="1" dirty="0" err="1">
                <a:solidFill>
                  <a:srgbClr val="FFFFFF"/>
                </a:solidFill>
              </a:rPr>
              <a:t>nhất</a:t>
            </a:r>
            <a:r>
              <a:rPr lang="en-US" sz="2200" b="1" dirty="0">
                <a:solidFill>
                  <a:srgbClr val="FFFFFF"/>
                </a:solidFill>
              </a:rPr>
              <a:t> </a:t>
            </a:r>
            <a:r>
              <a:rPr lang="en-US" sz="2200" b="1" dirty="0" err="1">
                <a:solidFill>
                  <a:srgbClr val="FFFFFF"/>
                </a:solidFill>
              </a:rPr>
              <a:t>là</a:t>
            </a:r>
            <a:r>
              <a:rPr lang="en-US" sz="2200" b="1" dirty="0">
                <a:solidFill>
                  <a:srgbClr val="FFFFFF"/>
                </a:solidFill>
              </a:rPr>
              <a:t> </a:t>
            </a:r>
            <a:r>
              <a:rPr lang="en-US" sz="2200" b="1" dirty="0" err="1">
                <a:solidFill>
                  <a:srgbClr val="FFFFFF"/>
                </a:solidFill>
              </a:rPr>
              <a:t>người</a:t>
            </a:r>
            <a:r>
              <a:rPr lang="en-US" sz="2200" b="1" dirty="0">
                <a:solidFill>
                  <a:srgbClr val="FFFFFF"/>
                </a:solidFill>
              </a:rPr>
              <a:t> </a:t>
            </a:r>
            <a:r>
              <a:rPr lang="en-US" sz="2200" b="1" dirty="0" err="1">
                <a:solidFill>
                  <a:srgbClr val="FFFFFF"/>
                </a:solidFill>
              </a:rPr>
              <a:t>đứng</a:t>
            </a:r>
            <a:r>
              <a:rPr lang="en-US" sz="2200" b="1" dirty="0">
                <a:solidFill>
                  <a:srgbClr val="FFFFFF"/>
                </a:solidFill>
              </a:rPr>
              <a:t> </a:t>
            </a:r>
            <a:r>
              <a:rPr lang="en-US" sz="2200" b="1" dirty="0" err="1">
                <a:solidFill>
                  <a:srgbClr val="FFFFFF"/>
                </a:solidFill>
              </a:rPr>
              <a:t>đầu</a:t>
            </a:r>
            <a:r>
              <a:rPr lang="en-US" sz="2200" b="1" dirty="0">
                <a:solidFill>
                  <a:srgbClr val="FFFFFF"/>
                </a:solidFill>
              </a:rPr>
              <a:t> </a:t>
            </a:r>
            <a:r>
              <a:rPr lang="en-US" sz="2200" b="1" dirty="0" err="1">
                <a:solidFill>
                  <a:srgbClr val="FFFFFF"/>
                </a:solidFill>
              </a:rPr>
              <a:t>các</a:t>
            </a:r>
            <a:r>
              <a:rPr lang="en-US" sz="2200" b="1" dirty="0">
                <a:solidFill>
                  <a:srgbClr val="FFFFFF"/>
                </a:solidFill>
              </a:rPr>
              <a:t> </a:t>
            </a:r>
            <a:r>
              <a:rPr lang="en-US" sz="2200" b="1" dirty="0" err="1">
                <a:solidFill>
                  <a:srgbClr val="FFFFFF"/>
                </a:solidFill>
              </a:rPr>
              <a:t>cấp</a:t>
            </a:r>
            <a:r>
              <a:rPr lang="en-US" sz="2200" b="1" dirty="0">
                <a:solidFill>
                  <a:srgbClr val="FFFFFF"/>
                </a:solidFill>
              </a:rPr>
              <a:t>, </a:t>
            </a:r>
            <a:r>
              <a:rPr lang="en-US" sz="2200" b="1" dirty="0" err="1">
                <a:solidFill>
                  <a:srgbClr val="FFFFFF"/>
                </a:solidFill>
              </a:rPr>
              <a:t>các</a:t>
            </a:r>
            <a:r>
              <a:rPr lang="en-US" sz="2200" b="1" dirty="0">
                <a:solidFill>
                  <a:srgbClr val="FFFFFF"/>
                </a:solidFill>
              </a:rPr>
              <a:t> </a:t>
            </a:r>
            <a:r>
              <a:rPr lang="en-US" sz="2200" b="1" dirty="0" err="1">
                <a:solidFill>
                  <a:srgbClr val="FFFFFF"/>
                </a:solidFill>
              </a:rPr>
              <a:t>ngành</a:t>
            </a:r>
            <a:r>
              <a:rPr lang="en-US" sz="2200" b="1" dirty="0" smtClean="0">
                <a:solidFill>
                  <a:srgbClr val="FFFFFF"/>
                </a:solidFill>
              </a:rPr>
              <a:t>.</a:t>
            </a:r>
            <a:endParaRPr lang="en-US" sz="2000" b="1" dirty="0">
              <a:solidFill>
                <a:srgbClr val="FFFFFF"/>
              </a:solidFill>
            </a:endParaRPr>
          </a:p>
        </p:txBody>
      </p:sp>
      <p:sp>
        <p:nvSpPr>
          <p:cNvPr id="326724" name="Text Box 11"/>
          <p:cNvSpPr txBox="1">
            <a:spLocks noChangeArrowheads="1"/>
          </p:cNvSpPr>
          <p:nvPr/>
        </p:nvSpPr>
        <p:spPr bwMode="gray">
          <a:xfrm>
            <a:off x="533400" y="2670095"/>
            <a:ext cx="7304523" cy="1107996"/>
          </a:xfrm>
          <a:prstGeom prst="rect">
            <a:avLst/>
          </a:prstGeom>
          <a:noFill/>
          <a:ln w="9525" algn="ctr">
            <a:noFill/>
            <a:miter lim="800000"/>
            <a:headEnd/>
            <a:tailEnd/>
          </a:ln>
        </p:spPr>
        <p:txBody>
          <a:bodyPr wrap="square">
            <a:spAutoFit/>
          </a:bodyPr>
          <a:lstStyle/>
          <a:p>
            <a:r>
              <a:rPr lang="en-US" sz="2200" b="1" dirty="0" smtClean="0">
                <a:solidFill>
                  <a:srgbClr val="FFFF66"/>
                </a:solidFill>
              </a:rPr>
              <a:t>2</a:t>
            </a:r>
            <a:r>
              <a:rPr lang="en-US" sz="2200" b="1" dirty="0">
                <a:solidFill>
                  <a:srgbClr val="FFFF66"/>
                </a:solidFill>
              </a:rPr>
              <a:t>. </a:t>
            </a:r>
            <a:r>
              <a:rPr lang="en-US" sz="2200" b="1" dirty="0" err="1">
                <a:solidFill>
                  <a:srgbClr val="FFFF66"/>
                </a:solidFill>
              </a:rPr>
              <a:t>Giữ</a:t>
            </a:r>
            <a:r>
              <a:rPr lang="en-US" sz="2200" b="1" dirty="0">
                <a:solidFill>
                  <a:srgbClr val="FFFF66"/>
                </a:solidFill>
              </a:rPr>
              <a:t> </a:t>
            </a:r>
            <a:r>
              <a:rPr lang="en-US" sz="2200" b="1" dirty="0" err="1">
                <a:solidFill>
                  <a:srgbClr val="FFFF66"/>
                </a:solidFill>
              </a:rPr>
              <a:t>vững</a:t>
            </a:r>
            <a:r>
              <a:rPr lang="en-US" sz="2200" b="1" dirty="0">
                <a:solidFill>
                  <a:srgbClr val="FFFF66"/>
                </a:solidFill>
              </a:rPr>
              <a:t> </a:t>
            </a:r>
            <a:r>
              <a:rPr lang="en-US" sz="2200" b="1" dirty="0" err="1">
                <a:solidFill>
                  <a:srgbClr val="FFFF66"/>
                </a:solidFill>
              </a:rPr>
              <a:t>các</a:t>
            </a:r>
            <a:r>
              <a:rPr lang="en-US" sz="2200" b="1" dirty="0">
                <a:solidFill>
                  <a:srgbClr val="FFFF66"/>
                </a:solidFill>
              </a:rPr>
              <a:t> </a:t>
            </a:r>
            <a:r>
              <a:rPr lang="en-US" sz="2200" b="1" dirty="0" err="1">
                <a:solidFill>
                  <a:srgbClr val="FFFF66"/>
                </a:solidFill>
              </a:rPr>
              <a:t>nguyên</a:t>
            </a:r>
            <a:r>
              <a:rPr lang="en-US" sz="2200" b="1" dirty="0">
                <a:solidFill>
                  <a:srgbClr val="FFFF66"/>
                </a:solidFill>
              </a:rPr>
              <a:t> </a:t>
            </a:r>
            <a:r>
              <a:rPr lang="en-US" sz="2200" b="1" dirty="0" err="1">
                <a:solidFill>
                  <a:srgbClr val="FFFF66"/>
                </a:solidFill>
              </a:rPr>
              <a:t>tắc</a:t>
            </a:r>
            <a:r>
              <a:rPr lang="en-US" sz="2200" b="1" dirty="0">
                <a:solidFill>
                  <a:srgbClr val="FFFF66"/>
                </a:solidFill>
              </a:rPr>
              <a:t> “</a:t>
            </a:r>
            <a:r>
              <a:rPr lang="en-US" sz="2200" b="1" dirty="0" err="1">
                <a:solidFill>
                  <a:srgbClr val="FFFF66"/>
                </a:solidFill>
              </a:rPr>
              <a:t>tập</a:t>
            </a:r>
            <a:r>
              <a:rPr lang="en-US" sz="2200" b="1" dirty="0">
                <a:solidFill>
                  <a:srgbClr val="FFFF66"/>
                </a:solidFill>
              </a:rPr>
              <a:t> </a:t>
            </a:r>
            <a:r>
              <a:rPr lang="en-US" sz="2200" b="1" dirty="0" err="1">
                <a:solidFill>
                  <a:srgbClr val="FFFF66"/>
                </a:solidFill>
              </a:rPr>
              <a:t>trung</a:t>
            </a:r>
            <a:r>
              <a:rPr lang="en-US" sz="2200" b="1" dirty="0">
                <a:solidFill>
                  <a:srgbClr val="FFFF66"/>
                </a:solidFill>
              </a:rPr>
              <a:t> </a:t>
            </a:r>
            <a:r>
              <a:rPr lang="en-US" sz="2200" b="1" dirty="0" err="1">
                <a:solidFill>
                  <a:srgbClr val="FFFF66"/>
                </a:solidFill>
              </a:rPr>
              <a:t>dân</a:t>
            </a:r>
            <a:r>
              <a:rPr lang="en-US" sz="2200" b="1" dirty="0">
                <a:solidFill>
                  <a:srgbClr val="FFFF66"/>
                </a:solidFill>
              </a:rPr>
              <a:t> </a:t>
            </a:r>
            <a:r>
              <a:rPr lang="en-US" sz="2200" b="1" dirty="0" err="1">
                <a:solidFill>
                  <a:srgbClr val="FFFF66"/>
                </a:solidFill>
              </a:rPr>
              <a:t>chủ</a:t>
            </a:r>
            <a:r>
              <a:rPr lang="en-US" sz="2200" b="1" dirty="0">
                <a:solidFill>
                  <a:srgbClr val="FFFF66"/>
                </a:solidFill>
              </a:rPr>
              <a:t>” </a:t>
            </a:r>
            <a:r>
              <a:rPr lang="en-US" sz="2200" b="1" dirty="0" err="1">
                <a:solidFill>
                  <a:srgbClr val="FFFF66"/>
                </a:solidFill>
              </a:rPr>
              <a:t>và</a:t>
            </a:r>
            <a:r>
              <a:rPr lang="en-US" sz="2200" b="1" dirty="0">
                <a:solidFill>
                  <a:srgbClr val="FFFF66"/>
                </a:solidFill>
              </a:rPr>
              <a:t> “</a:t>
            </a:r>
            <a:r>
              <a:rPr lang="en-US" sz="2200" b="1" dirty="0" err="1">
                <a:solidFill>
                  <a:srgbClr val="FFFF66"/>
                </a:solidFill>
              </a:rPr>
              <a:t>tập</a:t>
            </a:r>
            <a:r>
              <a:rPr lang="en-US" sz="2200" b="1" dirty="0">
                <a:solidFill>
                  <a:srgbClr val="FFFF66"/>
                </a:solidFill>
              </a:rPr>
              <a:t> </a:t>
            </a:r>
            <a:r>
              <a:rPr lang="en-US" sz="2200" b="1" dirty="0" err="1">
                <a:solidFill>
                  <a:srgbClr val="FFFF66"/>
                </a:solidFill>
              </a:rPr>
              <a:t>thể</a:t>
            </a:r>
            <a:r>
              <a:rPr lang="en-US" sz="2200" b="1" dirty="0">
                <a:solidFill>
                  <a:srgbClr val="FFFF66"/>
                </a:solidFill>
              </a:rPr>
              <a:t> </a:t>
            </a:r>
            <a:r>
              <a:rPr lang="en-US" sz="2200" b="1" dirty="0" err="1">
                <a:solidFill>
                  <a:srgbClr val="FFFF66"/>
                </a:solidFill>
              </a:rPr>
              <a:t>lãnh</a:t>
            </a:r>
            <a:r>
              <a:rPr lang="en-US" sz="2200" b="1" dirty="0">
                <a:solidFill>
                  <a:srgbClr val="FFFF66"/>
                </a:solidFill>
              </a:rPr>
              <a:t> </a:t>
            </a:r>
            <a:r>
              <a:rPr lang="en-US" sz="2200" b="1" dirty="0" err="1">
                <a:solidFill>
                  <a:srgbClr val="FFFF66"/>
                </a:solidFill>
              </a:rPr>
              <a:t>đạo</a:t>
            </a:r>
            <a:r>
              <a:rPr lang="en-US" sz="2200" b="1" dirty="0">
                <a:solidFill>
                  <a:srgbClr val="FFFF66"/>
                </a:solidFill>
              </a:rPr>
              <a:t>, </a:t>
            </a:r>
            <a:r>
              <a:rPr lang="en-US" sz="2200" b="1" dirty="0" err="1">
                <a:solidFill>
                  <a:srgbClr val="FFFF66"/>
                </a:solidFill>
              </a:rPr>
              <a:t>cá</a:t>
            </a:r>
            <a:r>
              <a:rPr lang="en-US" sz="2200" b="1" dirty="0">
                <a:solidFill>
                  <a:srgbClr val="FFFF66"/>
                </a:solidFill>
              </a:rPr>
              <a:t> </a:t>
            </a:r>
            <a:r>
              <a:rPr lang="en-US" sz="2200" b="1" dirty="0" err="1">
                <a:solidFill>
                  <a:srgbClr val="FFFF66"/>
                </a:solidFill>
              </a:rPr>
              <a:t>nhân</a:t>
            </a:r>
            <a:r>
              <a:rPr lang="en-US" sz="2200" b="1" dirty="0">
                <a:solidFill>
                  <a:srgbClr val="FFFF66"/>
                </a:solidFill>
              </a:rPr>
              <a:t> </a:t>
            </a:r>
            <a:r>
              <a:rPr lang="en-US" sz="2200" b="1" dirty="0" err="1">
                <a:solidFill>
                  <a:srgbClr val="FFFF66"/>
                </a:solidFill>
              </a:rPr>
              <a:t>phụ</a:t>
            </a:r>
            <a:r>
              <a:rPr lang="en-US" sz="2200" b="1" dirty="0">
                <a:solidFill>
                  <a:srgbClr val="FFFF66"/>
                </a:solidFill>
              </a:rPr>
              <a:t> </a:t>
            </a:r>
            <a:r>
              <a:rPr lang="en-US" sz="2200" b="1" dirty="0" err="1">
                <a:solidFill>
                  <a:srgbClr val="FFFF66"/>
                </a:solidFill>
              </a:rPr>
              <a:t>trách</a:t>
            </a:r>
            <a:r>
              <a:rPr lang="en-US" sz="2200" b="1" dirty="0">
                <a:solidFill>
                  <a:srgbClr val="FFFF66"/>
                </a:solidFill>
              </a:rPr>
              <a:t>”</a:t>
            </a:r>
            <a:r>
              <a:rPr lang="vi-VN" sz="2200" b="1" dirty="0">
                <a:solidFill>
                  <a:srgbClr val="FFFF66"/>
                </a:solidFill>
              </a:rPr>
              <a:t> trong lãnh đạo, quản lý</a:t>
            </a:r>
            <a:r>
              <a:rPr lang="vi-VN" sz="2200" b="1" dirty="0" smtClean="0">
                <a:solidFill>
                  <a:srgbClr val="FFFF66"/>
                </a:solidFill>
              </a:rPr>
              <a:t>.</a:t>
            </a:r>
            <a:endParaRPr lang="en-US" sz="2000" b="1" i="1" dirty="0">
              <a:solidFill>
                <a:srgbClr val="FFFF00"/>
              </a:solidFill>
            </a:endParaRPr>
          </a:p>
        </p:txBody>
      </p:sp>
      <p:sp>
        <p:nvSpPr>
          <p:cNvPr id="326725" name="Text Box 18"/>
          <p:cNvSpPr txBox="1">
            <a:spLocks noChangeArrowheads="1"/>
          </p:cNvSpPr>
          <p:nvPr/>
        </p:nvSpPr>
        <p:spPr bwMode="gray">
          <a:xfrm>
            <a:off x="1066800" y="4128462"/>
            <a:ext cx="7943353" cy="1738938"/>
          </a:xfrm>
          <a:prstGeom prst="rect">
            <a:avLst/>
          </a:prstGeom>
          <a:noFill/>
          <a:ln w="9525" algn="ctr">
            <a:noFill/>
            <a:miter lim="800000"/>
            <a:headEnd/>
            <a:tailEnd/>
          </a:ln>
        </p:spPr>
        <p:txBody>
          <a:bodyPr wrap="square">
            <a:spAutoFit/>
          </a:bodyPr>
          <a:lstStyle/>
          <a:p>
            <a:r>
              <a:rPr lang="en-US" sz="2000" b="1" dirty="0" smtClean="0">
                <a:solidFill>
                  <a:schemeClr val="tx2">
                    <a:lumMod val="60000"/>
                    <a:lumOff val="40000"/>
                  </a:schemeClr>
                </a:solidFill>
              </a:rPr>
              <a:t> </a:t>
            </a:r>
            <a:r>
              <a:rPr lang="en-US" sz="2200" b="1" dirty="0">
                <a:solidFill>
                  <a:schemeClr val="tx2">
                    <a:lumMod val="60000"/>
                    <a:lumOff val="40000"/>
                  </a:schemeClr>
                </a:solidFill>
              </a:rPr>
              <a:t>3. </a:t>
            </a:r>
            <a:r>
              <a:rPr lang="en-US" sz="2200" b="1" dirty="0" err="1">
                <a:solidFill>
                  <a:schemeClr val="tx2">
                    <a:lumMod val="60000"/>
                    <a:lumOff val="40000"/>
                  </a:schemeClr>
                </a:solidFill>
              </a:rPr>
              <a:t>Tăng</a:t>
            </a:r>
            <a:r>
              <a:rPr lang="en-US" sz="2200" b="1" dirty="0">
                <a:solidFill>
                  <a:schemeClr val="tx2">
                    <a:lumMod val="60000"/>
                    <a:lumOff val="40000"/>
                  </a:schemeClr>
                </a:solidFill>
              </a:rPr>
              <a:t> </a:t>
            </a:r>
            <a:r>
              <a:rPr lang="en-US" sz="2200" b="1" dirty="0" err="1">
                <a:solidFill>
                  <a:schemeClr val="tx2">
                    <a:lumMod val="60000"/>
                    <a:lumOff val="40000"/>
                  </a:schemeClr>
                </a:solidFill>
              </a:rPr>
              <a:t>cường</a:t>
            </a:r>
            <a:r>
              <a:rPr lang="en-US" sz="2200" b="1" dirty="0">
                <a:solidFill>
                  <a:schemeClr val="tx2">
                    <a:lumMod val="60000"/>
                    <a:lumOff val="40000"/>
                  </a:schemeClr>
                </a:solidFill>
              </a:rPr>
              <a:t> </a:t>
            </a:r>
            <a:r>
              <a:rPr lang="en-US" sz="2200" b="1" dirty="0" err="1">
                <a:solidFill>
                  <a:schemeClr val="tx2">
                    <a:lumMod val="60000"/>
                    <a:lumOff val="40000"/>
                  </a:schemeClr>
                </a:solidFill>
              </a:rPr>
              <a:t>công</a:t>
            </a:r>
            <a:r>
              <a:rPr lang="en-US" sz="2200" b="1" dirty="0">
                <a:solidFill>
                  <a:schemeClr val="tx2">
                    <a:lumMod val="60000"/>
                    <a:lumOff val="40000"/>
                  </a:schemeClr>
                </a:solidFill>
              </a:rPr>
              <a:t> </a:t>
            </a:r>
            <a:r>
              <a:rPr lang="en-US" sz="2200" b="1" dirty="0" err="1">
                <a:solidFill>
                  <a:schemeClr val="tx2">
                    <a:lumMod val="60000"/>
                    <a:lumOff val="40000"/>
                  </a:schemeClr>
                </a:solidFill>
              </a:rPr>
              <a:t>tác</a:t>
            </a:r>
            <a:r>
              <a:rPr lang="en-US" sz="2200" b="1" dirty="0">
                <a:solidFill>
                  <a:schemeClr val="tx2">
                    <a:lumMod val="60000"/>
                    <a:lumOff val="40000"/>
                  </a:schemeClr>
                </a:solidFill>
              </a:rPr>
              <a:t> </a:t>
            </a:r>
            <a:r>
              <a:rPr lang="en-US" sz="2200" b="1" dirty="0" err="1">
                <a:solidFill>
                  <a:schemeClr val="tx2">
                    <a:lumMod val="60000"/>
                    <a:lumOff val="40000"/>
                  </a:schemeClr>
                </a:solidFill>
              </a:rPr>
              <a:t>quản</a:t>
            </a:r>
            <a:r>
              <a:rPr lang="en-US" sz="2200" b="1" dirty="0">
                <a:solidFill>
                  <a:schemeClr val="tx2">
                    <a:lumMod val="60000"/>
                    <a:lumOff val="40000"/>
                  </a:schemeClr>
                </a:solidFill>
              </a:rPr>
              <a:t> </a:t>
            </a:r>
            <a:r>
              <a:rPr lang="en-US" sz="2200" b="1" dirty="0" err="1">
                <a:solidFill>
                  <a:schemeClr val="tx2">
                    <a:lumMod val="60000"/>
                    <a:lumOff val="40000"/>
                  </a:schemeClr>
                </a:solidFill>
              </a:rPr>
              <a:t>lý</a:t>
            </a:r>
            <a:r>
              <a:rPr lang="en-US" sz="2200" b="1" dirty="0">
                <a:solidFill>
                  <a:schemeClr val="tx2">
                    <a:lumMod val="60000"/>
                    <a:lumOff val="40000"/>
                  </a:schemeClr>
                </a:solidFill>
              </a:rPr>
              <a:t> </a:t>
            </a:r>
            <a:r>
              <a:rPr lang="en-US" sz="2200" b="1" dirty="0" err="1">
                <a:solidFill>
                  <a:schemeClr val="tx2">
                    <a:lumMod val="60000"/>
                    <a:lumOff val="40000"/>
                  </a:schemeClr>
                </a:solidFill>
              </a:rPr>
              <a:t>cán</a:t>
            </a:r>
            <a:r>
              <a:rPr lang="en-US" sz="2200" b="1" dirty="0">
                <a:solidFill>
                  <a:schemeClr val="tx2">
                    <a:lumMod val="60000"/>
                    <a:lumOff val="40000"/>
                  </a:schemeClr>
                </a:solidFill>
              </a:rPr>
              <a:t> </a:t>
            </a:r>
            <a:r>
              <a:rPr lang="en-US" sz="2200" b="1" dirty="0" err="1">
                <a:solidFill>
                  <a:schemeClr val="tx2">
                    <a:lumMod val="60000"/>
                    <a:lumOff val="40000"/>
                  </a:schemeClr>
                </a:solidFill>
              </a:rPr>
              <a:t>bộ</a:t>
            </a:r>
            <a:r>
              <a:rPr lang="en-US" sz="2200" b="1" dirty="0">
                <a:solidFill>
                  <a:schemeClr val="tx2">
                    <a:lumMod val="60000"/>
                    <a:lumOff val="40000"/>
                  </a:schemeClr>
                </a:solidFill>
              </a:rPr>
              <a:t>, </a:t>
            </a:r>
            <a:r>
              <a:rPr lang="en-US" sz="2200" b="1" dirty="0" err="1">
                <a:solidFill>
                  <a:schemeClr val="tx2">
                    <a:lumMod val="60000"/>
                    <a:lumOff val="40000"/>
                  </a:schemeClr>
                </a:solidFill>
              </a:rPr>
              <a:t>đảng</a:t>
            </a:r>
            <a:r>
              <a:rPr lang="en-US" sz="2200" b="1" dirty="0">
                <a:solidFill>
                  <a:schemeClr val="tx2">
                    <a:lumMod val="60000"/>
                    <a:lumOff val="40000"/>
                  </a:schemeClr>
                </a:solidFill>
              </a:rPr>
              <a:t> </a:t>
            </a:r>
            <a:r>
              <a:rPr lang="en-US" sz="2200" b="1" dirty="0" err="1">
                <a:solidFill>
                  <a:schemeClr val="tx2">
                    <a:lumMod val="60000"/>
                    <a:lumOff val="40000"/>
                  </a:schemeClr>
                </a:solidFill>
              </a:rPr>
              <a:t>viên</a:t>
            </a:r>
            <a:r>
              <a:rPr lang="en-US" sz="2200" b="1" dirty="0" smtClean="0">
                <a:solidFill>
                  <a:schemeClr val="tx2">
                    <a:lumMod val="60000"/>
                    <a:lumOff val="40000"/>
                  </a:schemeClr>
                </a:solidFill>
              </a:rPr>
              <a:t>.</a:t>
            </a:r>
          </a:p>
          <a:p>
            <a:pPr marL="182880" indent="-182880">
              <a:spcBef>
                <a:spcPts val="200"/>
              </a:spcBef>
              <a:spcAft>
                <a:spcPts val="200"/>
              </a:spcAft>
              <a:buFont typeface="Wingdings" pitchFamily="2" charset="2"/>
              <a:buChar char="§"/>
            </a:pPr>
            <a:r>
              <a:rPr lang="vi-VN" sz="2000" b="1" i="1" dirty="0">
                <a:solidFill>
                  <a:srgbClr val="800000"/>
                </a:solidFill>
              </a:rPr>
              <a:t>Xây dựng các </a:t>
            </a:r>
            <a:r>
              <a:rPr lang="en-US" sz="2000" b="1" i="1" dirty="0">
                <a:solidFill>
                  <a:srgbClr val="800000"/>
                </a:solidFill>
              </a:rPr>
              <a:t>Q.</a:t>
            </a:r>
            <a:r>
              <a:rPr lang="vi-VN" sz="2000" b="1" i="1" dirty="0" smtClean="0">
                <a:solidFill>
                  <a:srgbClr val="800000"/>
                </a:solidFill>
              </a:rPr>
              <a:t>định</a:t>
            </a:r>
            <a:r>
              <a:rPr lang="en-US" sz="2000" b="1" i="1" dirty="0" smtClean="0">
                <a:solidFill>
                  <a:srgbClr val="800000"/>
                </a:solidFill>
              </a:rPr>
              <a:t> </a:t>
            </a:r>
            <a:r>
              <a:rPr lang="en-US" sz="2000" b="1" i="1" dirty="0" err="1" smtClean="0">
                <a:solidFill>
                  <a:srgbClr val="800000"/>
                </a:solidFill>
              </a:rPr>
              <a:t>về</a:t>
            </a:r>
            <a:r>
              <a:rPr lang="vi-VN" sz="2000" b="1" i="1" dirty="0" smtClean="0">
                <a:solidFill>
                  <a:srgbClr val="800000"/>
                </a:solidFill>
              </a:rPr>
              <a:t> </a:t>
            </a:r>
            <a:r>
              <a:rPr lang="vi-VN" sz="2000" b="1" i="1" dirty="0">
                <a:solidFill>
                  <a:srgbClr val="800000"/>
                </a:solidFill>
              </a:rPr>
              <a:t>thực thi công vụ và thực hiện nghiêm các</a:t>
            </a:r>
            <a:r>
              <a:rPr lang="en-US" sz="2000" b="1" i="1" dirty="0">
                <a:solidFill>
                  <a:srgbClr val="800000"/>
                </a:solidFill>
              </a:rPr>
              <a:t> Q.</a:t>
            </a:r>
            <a:r>
              <a:rPr lang="vi-VN" sz="2000" b="1" i="1" dirty="0">
                <a:solidFill>
                  <a:srgbClr val="800000"/>
                </a:solidFill>
              </a:rPr>
              <a:t>định về </a:t>
            </a:r>
            <a:r>
              <a:rPr lang="en-US" sz="2000" b="1" i="1" dirty="0" smtClean="0">
                <a:solidFill>
                  <a:srgbClr val="800000"/>
                </a:solidFill>
              </a:rPr>
              <a:t>C.</a:t>
            </a:r>
            <a:r>
              <a:rPr lang="vi-VN" sz="2000" b="1" i="1" dirty="0">
                <a:solidFill>
                  <a:srgbClr val="800000"/>
                </a:solidFill>
              </a:rPr>
              <a:t>tác</a:t>
            </a:r>
            <a:r>
              <a:rPr lang="en-US" sz="2000" b="1" i="1" dirty="0">
                <a:solidFill>
                  <a:srgbClr val="800000"/>
                </a:solidFill>
              </a:rPr>
              <a:t> Q.</a:t>
            </a:r>
            <a:r>
              <a:rPr lang="vi-VN" sz="2000" b="1" i="1" dirty="0">
                <a:solidFill>
                  <a:srgbClr val="800000"/>
                </a:solidFill>
              </a:rPr>
              <a:t>lý </a:t>
            </a:r>
            <a:r>
              <a:rPr lang="en-US" sz="2000" b="1" i="1" dirty="0" smtClean="0">
                <a:solidFill>
                  <a:srgbClr val="800000"/>
                </a:solidFill>
              </a:rPr>
              <a:t>CB-ĐV</a:t>
            </a:r>
            <a:r>
              <a:rPr lang="vi-VN" sz="2000" b="1" i="1" dirty="0">
                <a:solidFill>
                  <a:srgbClr val="800000"/>
                </a:solidFill>
              </a:rPr>
              <a:t>, nhất là cán bộ lãnh </a:t>
            </a:r>
            <a:r>
              <a:rPr lang="vi-VN" sz="2000" b="1" i="1" dirty="0" smtClean="0">
                <a:solidFill>
                  <a:srgbClr val="800000"/>
                </a:solidFill>
              </a:rPr>
              <a:t>đạo</a:t>
            </a:r>
            <a:r>
              <a:rPr lang="en-US" sz="2000" b="1" i="1" dirty="0" smtClean="0">
                <a:solidFill>
                  <a:srgbClr val="800000"/>
                </a:solidFill>
              </a:rPr>
              <a:t>.</a:t>
            </a:r>
          </a:p>
          <a:p>
            <a:pPr marL="182880" indent="-182880">
              <a:spcBef>
                <a:spcPts val="200"/>
              </a:spcBef>
              <a:spcAft>
                <a:spcPts val="200"/>
              </a:spcAft>
              <a:buFont typeface="Wingdings" pitchFamily="2" charset="2"/>
              <a:buChar char="§"/>
            </a:pPr>
            <a:r>
              <a:rPr lang="vi-VN" sz="2000" b="1" dirty="0">
                <a:solidFill>
                  <a:schemeClr val="tx2">
                    <a:lumMod val="60000"/>
                    <a:lumOff val="40000"/>
                  </a:schemeClr>
                </a:solidFill>
              </a:rPr>
              <a:t>Thường xuyên kiểm tra, giám sát hoạt động công vụ của cán bộ, đảng viên, nhất là đối với cán bộ lãnh đạo. </a:t>
            </a:r>
            <a:endParaRPr lang="en-US" sz="2000" b="1" dirty="0">
              <a:solidFill>
                <a:schemeClr val="tx2">
                  <a:lumMod val="60000"/>
                  <a:lumOff val="40000"/>
                </a:schemeClr>
              </a:solidFill>
            </a:endParaRPr>
          </a:p>
        </p:txBody>
      </p:sp>
      <p:grpSp>
        <p:nvGrpSpPr>
          <p:cNvPr id="6" name="Group 5"/>
          <p:cNvGrpSpPr>
            <a:grpSpLocks/>
          </p:cNvGrpSpPr>
          <p:nvPr/>
        </p:nvGrpSpPr>
        <p:grpSpPr bwMode="auto">
          <a:xfrm>
            <a:off x="85638" y="1066800"/>
            <a:ext cx="1362075" cy="1360328"/>
            <a:chOff x="802" y="845"/>
            <a:chExt cx="827" cy="826"/>
          </a:xfrm>
        </p:grpSpPr>
        <p:sp>
          <p:nvSpPr>
            <p:cNvPr id="326728" name="Oval 6"/>
            <p:cNvSpPr>
              <a:spLocks noChangeArrowheads="1"/>
            </p:cNvSpPr>
            <p:nvPr/>
          </p:nvSpPr>
          <p:spPr bwMode="gray">
            <a:xfrm>
              <a:off x="802" y="845"/>
              <a:ext cx="827" cy="826"/>
            </a:xfrm>
            <a:prstGeom prst="ellipse">
              <a:avLst/>
            </a:prstGeom>
            <a:solidFill>
              <a:srgbClr val="F8F8F8"/>
            </a:solidFill>
            <a:ln w="38100">
              <a:solidFill>
                <a:schemeClr val="folHlink"/>
              </a:solidFill>
              <a:round/>
              <a:headEnd/>
              <a:tailEnd/>
            </a:ln>
            <a:effectLst/>
          </p:spPr>
          <p:txBody>
            <a:bodyPr wrap="none" anchor="ctr"/>
            <a:lstStyle/>
            <a:p>
              <a:endParaRPr lang="vi-VN">
                <a:latin typeface="Calibri" pitchFamily="34" charset="0"/>
                <a:cs typeface="Arial" charset="0"/>
              </a:endParaRPr>
            </a:p>
          </p:txBody>
        </p:sp>
        <p:sp>
          <p:nvSpPr>
            <p:cNvPr id="326729" name="Oval 7"/>
            <p:cNvSpPr>
              <a:spLocks noChangeArrowheads="1"/>
            </p:cNvSpPr>
            <p:nvPr/>
          </p:nvSpPr>
          <p:spPr bwMode="gray">
            <a:xfrm>
              <a:off x="836" y="879"/>
              <a:ext cx="758" cy="758"/>
            </a:xfrm>
            <a:prstGeom prst="ellipse">
              <a:avLst/>
            </a:prstGeom>
            <a:noFill/>
            <a:ln w="38100">
              <a:solidFill>
                <a:schemeClr val="folHlink">
                  <a:alpha val="70195"/>
                </a:schemeClr>
              </a:solidFill>
              <a:round/>
              <a:headEnd/>
              <a:tailEnd/>
            </a:ln>
          </p:spPr>
          <p:txBody>
            <a:bodyPr wrap="none" anchor="ctr"/>
            <a:lstStyle/>
            <a:p>
              <a:endParaRPr lang="vi-VN">
                <a:latin typeface="Calibri" pitchFamily="34" charset="0"/>
                <a:cs typeface="Arial" charset="0"/>
              </a:endParaRPr>
            </a:p>
          </p:txBody>
        </p:sp>
        <p:sp>
          <p:nvSpPr>
            <p:cNvPr id="326730" name="Oval 8"/>
            <p:cNvSpPr>
              <a:spLocks noChangeArrowheads="1"/>
            </p:cNvSpPr>
            <p:nvPr/>
          </p:nvSpPr>
          <p:spPr bwMode="gray">
            <a:xfrm>
              <a:off x="870" y="915"/>
              <a:ext cx="690" cy="690"/>
            </a:xfrm>
            <a:prstGeom prst="ellipse">
              <a:avLst/>
            </a:prstGeom>
            <a:noFill/>
            <a:ln w="38100">
              <a:solidFill>
                <a:schemeClr val="folHlink">
                  <a:alpha val="30196"/>
                </a:schemeClr>
              </a:solidFill>
              <a:round/>
              <a:headEnd/>
              <a:tailEnd/>
            </a:ln>
          </p:spPr>
          <p:txBody>
            <a:bodyPr wrap="none" anchor="ctr"/>
            <a:lstStyle/>
            <a:p>
              <a:endParaRPr lang="vi-VN">
                <a:latin typeface="Calibri" pitchFamily="34" charset="0"/>
                <a:cs typeface="Arial" charset="0"/>
              </a:endParaRPr>
            </a:p>
          </p:txBody>
        </p:sp>
      </p:grpSp>
      <p:sp>
        <p:nvSpPr>
          <p:cNvPr id="326731" name="Text Box 9"/>
          <p:cNvSpPr txBox="1">
            <a:spLocks noChangeArrowheads="1"/>
          </p:cNvSpPr>
          <p:nvPr/>
        </p:nvSpPr>
        <p:spPr bwMode="gray">
          <a:xfrm>
            <a:off x="152400" y="1479390"/>
            <a:ext cx="1082675" cy="461665"/>
          </a:xfrm>
          <a:prstGeom prst="rect">
            <a:avLst/>
          </a:prstGeom>
          <a:noFill/>
          <a:ln w="9525" algn="ctr">
            <a:noFill/>
            <a:miter lim="800000"/>
            <a:headEnd/>
            <a:tailEnd/>
          </a:ln>
          <a:effectLst/>
        </p:spPr>
        <p:txBody>
          <a:bodyPr>
            <a:spAutoFit/>
          </a:bodyPr>
          <a:lstStyle/>
          <a:p>
            <a:pPr algn="ctr">
              <a:spcBef>
                <a:spcPct val="50000"/>
              </a:spcBef>
            </a:pPr>
            <a:r>
              <a:rPr lang="en-US" sz="2400" b="1" dirty="0" err="1" smtClean="0">
                <a:solidFill>
                  <a:srgbClr val="080808"/>
                </a:solidFill>
                <a:cs typeface="Arial" charset="0"/>
              </a:rPr>
              <a:t>Một</a:t>
            </a:r>
            <a:endParaRPr lang="en-US" sz="2400" b="1" dirty="0">
              <a:solidFill>
                <a:srgbClr val="080808"/>
              </a:solidFill>
              <a:cs typeface="Arial" charset="0"/>
            </a:endParaRPr>
          </a:p>
        </p:txBody>
      </p:sp>
      <p:grpSp>
        <p:nvGrpSpPr>
          <p:cNvPr id="7" name="Group 12"/>
          <p:cNvGrpSpPr>
            <a:grpSpLocks/>
          </p:cNvGrpSpPr>
          <p:nvPr/>
        </p:nvGrpSpPr>
        <p:grpSpPr bwMode="auto">
          <a:xfrm>
            <a:off x="7781925" y="2590800"/>
            <a:ext cx="1362075" cy="1360328"/>
            <a:chOff x="802" y="845"/>
            <a:chExt cx="827" cy="826"/>
          </a:xfrm>
        </p:grpSpPr>
        <p:sp>
          <p:nvSpPr>
            <p:cNvPr id="326733" name="Oval 13"/>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vi-VN">
                <a:latin typeface="Calibri" pitchFamily="34" charset="0"/>
                <a:cs typeface="Arial" charset="0"/>
              </a:endParaRPr>
            </a:p>
          </p:txBody>
        </p:sp>
        <p:sp>
          <p:nvSpPr>
            <p:cNvPr id="326734" name="Oval 14"/>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vi-VN">
                <a:latin typeface="Calibri" pitchFamily="34" charset="0"/>
                <a:cs typeface="Arial" charset="0"/>
              </a:endParaRPr>
            </a:p>
          </p:txBody>
        </p:sp>
        <p:sp>
          <p:nvSpPr>
            <p:cNvPr id="326735" name="Oval 15"/>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vi-VN">
                <a:latin typeface="Calibri" pitchFamily="34" charset="0"/>
                <a:cs typeface="Arial" charset="0"/>
              </a:endParaRPr>
            </a:p>
          </p:txBody>
        </p:sp>
      </p:grpSp>
      <p:sp>
        <p:nvSpPr>
          <p:cNvPr id="326736" name="Text Box 16"/>
          <p:cNvSpPr txBox="1">
            <a:spLocks noChangeArrowheads="1"/>
          </p:cNvSpPr>
          <p:nvPr/>
        </p:nvSpPr>
        <p:spPr bwMode="gray">
          <a:xfrm>
            <a:off x="7834313" y="3046630"/>
            <a:ext cx="1081087" cy="461665"/>
          </a:xfrm>
          <a:prstGeom prst="rect">
            <a:avLst/>
          </a:prstGeom>
          <a:noFill/>
          <a:ln w="9525" algn="ctr">
            <a:noFill/>
            <a:miter lim="800000"/>
            <a:headEnd/>
            <a:tailEnd/>
          </a:ln>
          <a:effectLst/>
        </p:spPr>
        <p:txBody>
          <a:bodyPr>
            <a:spAutoFit/>
          </a:bodyPr>
          <a:lstStyle/>
          <a:p>
            <a:pPr algn="ctr">
              <a:spcBef>
                <a:spcPct val="50000"/>
              </a:spcBef>
            </a:pPr>
            <a:r>
              <a:rPr lang="en-US" sz="2400" b="1" dirty="0" err="1" smtClean="0">
                <a:solidFill>
                  <a:srgbClr val="080808"/>
                </a:solidFill>
                <a:cs typeface="Arial" charset="0"/>
              </a:rPr>
              <a:t>Hai</a:t>
            </a:r>
            <a:endParaRPr lang="en-US" sz="2400" b="1" dirty="0">
              <a:solidFill>
                <a:srgbClr val="080808"/>
              </a:solidFill>
              <a:cs typeface="Arial" charset="0"/>
            </a:endParaRPr>
          </a:p>
        </p:txBody>
      </p:sp>
      <p:grpSp>
        <p:nvGrpSpPr>
          <p:cNvPr id="8" name="Group 19"/>
          <p:cNvGrpSpPr>
            <a:grpSpLocks/>
          </p:cNvGrpSpPr>
          <p:nvPr/>
        </p:nvGrpSpPr>
        <p:grpSpPr bwMode="auto">
          <a:xfrm>
            <a:off x="0" y="4402137"/>
            <a:ext cx="1238250" cy="1236663"/>
            <a:chOff x="802" y="845"/>
            <a:chExt cx="827" cy="826"/>
          </a:xfrm>
        </p:grpSpPr>
        <p:sp>
          <p:nvSpPr>
            <p:cNvPr id="326738" name="Oval 20"/>
            <p:cNvSpPr>
              <a:spLocks noChangeArrowheads="1"/>
            </p:cNvSpPr>
            <p:nvPr/>
          </p:nvSpPr>
          <p:spPr bwMode="gray">
            <a:xfrm>
              <a:off x="802" y="845"/>
              <a:ext cx="827" cy="826"/>
            </a:xfrm>
            <a:prstGeom prst="ellipse">
              <a:avLst/>
            </a:prstGeom>
            <a:solidFill>
              <a:srgbClr val="F8F8F8"/>
            </a:solidFill>
            <a:ln w="38100">
              <a:solidFill>
                <a:schemeClr val="hlink"/>
              </a:solidFill>
              <a:round/>
              <a:headEnd/>
              <a:tailEnd/>
            </a:ln>
          </p:spPr>
          <p:txBody>
            <a:bodyPr wrap="none" anchor="ctr"/>
            <a:lstStyle/>
            <a:p>
              <a:endParaRPr lang="vi-VN">
                <a:latin typeface="Calibri" pitchFamily="34" charset="0"/>
                <a:cs typeface="Arial" charset="0"/>
              </a:endParaRPr>
            </a:p>
          </p:txBody>
        </p:sp>
        <p:sp>
          <p:nvSpPr>
            <p:cNvPr id="326739" name="Oval 21"/>
            <p:cNvSpPr>
              <a:spLocks noChangeArrowheads="1"/>
            </p:cNvSpPr>
            <p:nvPr/>
          </p:nvSpPr>
          <p:spPr bwMode="gray">
            <a:xfrm>
              <a:off x="836" y="879"/>
              <a:ext cx="758" cy="758"/>
            </a:xfrm>
            <a:prstGeom prst="ellipse">
              <a:avLst/>
            </a:prstGeom>
            <a:noFill/>
            <a:ln w="38100">
              <a:solidFill>
                <a:schemeClr val="hlink">
                  <a:alpha val="70195"/>
                </a:schemeClr>
              </a:solidFill>
              <a:round/>
              <a:headEnd/>
              <a:tailEnd/>
            </a:ln>
          </p:spPr>
          <p:txBody>
            <a:bodyPr wrap="none" anchor="ctr"/>
            <a:lstStyle/>
            <a:p>
              <a:endParaRPr lang="vi-VN">
                <a:latin typeface="Calibri" pitchFamily="34" charset="0"/>
                <a:cs typeface="Arial" charset="0"/>
              </a:endParaRPr>
            </a:p>
          </p:txBody>
        </p:sp>
        <p:sp>
          <p:nvSpPr>
            <p:cNvPr id="326740" name="Oval 22"/>
            <p:cNvSpPr>
              <a:spLocks noChangeArrowheads="1"/>
            </p:cNvSpPr>
            <p:nvPr/>
          </p:nvSpPr>
          <p:spPr bwMode="gray">
            <a:xfrm>
              <a:off x="870" y="915"/>
              <a:ext cx="690" cy="690"/>
            </a:xfrm>
            <a:prstGeom prst="ellipse">
              <a:avLst/>
            </a:prstGeom>
            <a:noFill/>
            <a:ln w="38100">
              <a:solidFill>
                <a:schemeClr val="hlink">
                  <a:alpha val="30196"/>
                </a:schemeClr>
              </a:solidFill>
              <a:round/>
              <a:headEnd/>
              <a:tailEnd/>
            </a:ln>
          </p:spPr>
          <p:txBody>
            <a:bodyPr wrap="none" anchor="ctr"/>
            <a:lstStyle/>
            <a:p>
              <a:endParaRPr lang="vi-VN">
                <a:latin typeface="Calibri" pitchFamily="34" charset="0"/>
                <a:cs typeface="Arial" charset="0"/>
              </a:endParaRPr>
            </a:p>
          </p:txBody>
        </p:sp>
      </p:grpSp>
      <p:sp>
        <p:nvSpPr>
          <p:cNvPr id="326741" name="Text Box 23"/>
          <p:cNvSpPr txBox="1">
            <a:spLocks noChangeArrowheads="1"/>
          </p:cNvSpPr>
          <p:nvPr/>
        </p:nvSpPr>
        <p:spPr bwMode="gray">
          <a:xfrm>
            <a:off x="76200" y="4719935"/>
            <a:ext cx="1082675" cy="461665"/>
          </a:xfrm>
          <a:prstGeom prst="rect">
            <a:avLst/>
          </a:prstGeom>
          <a:noFill/>
          <a:ln w="9525" algn="ctr">
            <a:noFill/>
            <a:miter lim="800000"/>
            <a:headEnd/>
            <a:tailEnd/>
          </a:ln>
          <a:effectLst/>
        </p:spPr>
        <p:txBody>
          <a:bodyPr>
            <a:spAutoFit/>
          </a:bodyPr>
          <a:lstStyle/>
          <a:p>
            <a:pPr algn="ctr">
              <a:spcBef>
                <a:spcPct val="50000"/>
              </a:spcBef>
            </a:pPr>
            <a:r>
              <a:rPr lang="en-US" sz="2400" b="1" dirty="0" err="1" smtClean="0">
                <a:solidFill>
                  <a:srgbClr val="080808"/>
                </a:solidFill>
                <a:cs typeface="Arial" charset="0"/>
              </a:rPr>
              <a:t>Ba</a:t>
            </a:r>
            <a:endParaRPr lang="en-US" sz="2400" b="1" dirty="0">
              <a:solidFill>
                <a:srgbClr val="080808"/>
              </a:solidFill>
              <a:cs typeface="Arial" charset="0"/>
            </a:endParaRPr>
          </a:p>
        </p:txBody>
      </p:sp>
      <p:sp>
        <p:nvSpPr>
          <p:cNvPr id="43" name="Slide Number Placeholder 42"/>
          <p:cNvSpPr>
            <a:spLocks noGrp="1"/>
          </p:cNvSpPr>
          <p:nvPr>
            <p:ph type="sldNum" sz="quarter" idx="11"/>
          </p:nvPr>
        </p:nvSpPr>
        <p:spPr>
          <a:xfrm>
            <a:off x="8534400" y="6534150"/>
            <a:ext cx="914400" cy="476250"/>
          </a:xfrm>
        </p:spPr>
        <p:txBody>
          <a:bodyPr/>
          <a:lstStyle/>
          <a:p>
            <a:pPr algn="ctr"/>
            <a:fld id="{8D96334E-9B7D-4126-AB5A-82DD4FEAC0F3}" type="slidenum">
              <a:rPr lang="en-US" smtClean="0"/>
              <a:pPr algn="ctr"/>
              <a:t>30</a:t>
            </a:fld>
            <a:endParaRPr lang="en-US" dirty="0"/>
          </a:p>
        </p:txBody>
      </p:sp>
    </p:spTree>
    <p:extLst>
      <p:ext uri="{BB962C8B-B14F-4D97-AF65-F5344CB8AC3E}">
        <p14:creationId xmlns:p14="http://schemas.microsoft.com/office/powerpoint/2010/main" val="30401382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a:spLocks noChangeArrowheads="1"/>
          </p:cNvSpPr>
          <p:nvPr/>
        </p:nvSpPr>
        <p:spPr bwMode="invGray">
          <a:xfrm>
            <a:off x="3175" y="281514"/>
            <a:ext cx="5206874" cy="884775"/>
          </a:xfrm>
          <a:prstGeom prst="rect">
            <a:avLst/>
          </a:prstGeom>
          <a:gradFill rotWithShape="1">
            <a:gsLst>
              <a:gs pos="72000">
                <a:schemeClr val="bg1"/>
              </a:gs>
              <a:gs pos="100000">
                <a:srgbClr val="E98931"/>
              </a:gs>
            </a:gsLst>
            <a:lin ang="0" scaled="1"/>
          </a:gradFill>
          <a:ln>
            <a:noFill/>
          </a:ln>
          <a:effectLst/>
        </p:spPr>
        <p:txBody>
          <a:bodyPr wrap="none" anchor="ctr"/>
          <a:lstStyle/>
          <a:p>
            <a:endParaRPr lang="en-US"/>
          </a:p>
        </p:txBody>
      </p:sp>
      <p:grpSp>
        <p:nvGrpSpPr>
          <p:cNvPr id="5" name="Group 37"/>
          <p:cNvGrpSpPr>
            <a:grpSpLocks/>
          </p:cNvGrpSpPr>
          <p:nvPr/>
        </p:nvGrpSpPr>
        <p:grpSpPr bwMode="auto">
          <a:xfrm>
            <a:off x="4963795" y="193837"/>
            <a:ext cx="1208405" cy="1101883"/>
            <a:chOff x="1543" y="1998"/>
            <a:chExt cx="432" cy="432"/>
          </a:xfrm>
        </p:grpSpPr>
        <p:grpSp>
          <p:nvGrpSpPr>
            <p:cNvPr id="6" name="Group 38"/>
            <p:cNvGrpSpPr>
              <a:grpSpLocks/>
            </p:cNvGrpSpPr>
            <p:nvPr/>
          </p:nvGrpSpPr>
          <p:grpSpPr bwMode="auto">
            <a:xfrm>
              <a:off x="1543" y="1998"/>
              <a:ext cx="432" cy="432"/>
              <a:chOff x="2229" y="2036"/>
              <a:chExt cx="1680" cy="1680"/>
            </a:xfrm>
          </p:grpSpPr>
          <p:sp>
            <p:nvSpPr>
              <p:cNvPr id="8" name="Oval 39"/>
              <p:cNvSpPr>
                <a:spLocks noChangeArrowheads="1"/>
              </p:cNvSpPr>
              <p:nvPr/>
            </p:nvSpPr>
            <p:spPr bwMode="gray">
              <a:xfrm>
                <a:off x="2229" y="2036"/>
                <a:ext cx="1680" cy="168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40"/>
              <p:cNvSpPr>
                <a:spLocks/>
              </p:cNvSpPr>
              <p:nvPr/>
            </p:nvSpPr>
            <p:spPr bwMode="gray">
              <a:xfrm>
                <a:off x="2421" y="2064"/>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7" name="Text Box 41"/>
            <p:cNvSpPr txBox="1">
              <a:spLocks noChangeArrowheads="1"/>
            </p:cNvSpPr>
            <p:nvPr/>
          </p:nvSpPr>
          <p:spPr bwMode="gray">
            <a:xfrm>
              <a:off x="1685" y="2159"/>
              <a:ext cx="151"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a:solidFill>
                    <a:srgbClr val="FFFF00"/>
                  </a:solidFill>
                  <a:effectLst>
                    <a:outerShdw blurRad="38100" dist="38100" dir="2700000" algn="tl">
                      <a:srgbClr val="FFFFFF"/>
                    </a:outerShdw>
                  </a:effectLst>
                  <a:latin typeface="Verdana" pitchFamily="34" charset="0"/>
                </a:rPr>
                <a:t>A</a:t>
              </a:r>
            </a:p>
          </p:txBody>
        </p:sp>
      </p:grpSp>
      <p:sp>
        <p:nvSpPr>
          <p:cNvPr id="10" name="Text Box 42"/>
          <p:cNvSpPr txBox="1">
            <a:spLocks noChangeArrowheads="1"/>
          </p:cNvSpPr>
          <p:nvPr/>
        </p:nvSpPr>
        <p:spPr bwMode="black">
          <a:xfrm>
            <a:off x="3174" y="358914"/>
            <a:ext cx="54782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dirty="0">
                <a:solidFill>
                  <a:schemeClr val="tx2">
                    <a:lumMod val="60000"/>
                    <a:lumOff val="40000"/>
                  </a:schemeClr>
                </a:solidFill>
              </a:rPr>
              <a:t>- </a:t>
            </a:r>
            <a:r>
              <a:rPr lang="vi-VN" sz="2000" b="1" i="1" dirty="0" smtClean="0">
                <a:solidFill>
                  <a:schemeClr val="tx2">
                    <a:lumMod val="60000"/>
                    <a:lumOff val="40000"/>
                  </a:schemeClr>
                </a:solidFill>
              </a:rPr>
              <a:t>kèm </a:t>
            </a:r>
            <a:r>
              <a:rPr lang="vi-VN" sz="2000" b="1" i="1" dirty="0">
                <a:solidFill>
                  <a:schemeClr val="tx2">
                    <a:lumMod val="60000"/>
                    <a:lumOff val="40000"/>
                  </a:schemeClr>
                </a:solidFill>
              </a:rPr>
              <a:t>theo các yêu cầu bắt </a:t>
            </a:r>
            <a:r>
              <a:rPr lang="vi-VN" sz="2000" b="1" i="1" dirty="0" smtClean="0">
                <a:solidFill>
                  <a:schemeClr val="tx2">
                    <a:lumMod val="60000"/>
                    <a:lumOff val="40000"/>
                  </a:schemeClr>
                </a:solidFill>
              </a:rPr>
              <a:t>buộc,</a:t>
            </a:r>
            <a:r>
              <a:rPr lang="en-US" sz="2000" b="1" i="1" dirty="0" smtClean="0">
                <a:solidFill>
                  <a:schemeClr val="tx2">
                    <a:lumMod val="60000"/>
                    <a:lumOff val="40000"/>
                  </a:schemeClr>
                </a:solidFill>
              </a:rPr>
              <a:t> </a:t>
            </a:r>
            <a:r>
              <a:rPr lang="en-US" sz="2000" b="1" i="1" dirty="0" err="1" smtClean="0">
                <a:solidFill>
                  <a:schemeClr val="tx2">
                    <a:lumMod val="60000"/>
                    <a:lumOff val="40000"/>
                  </a:schemeClr>
                </a:solidFill>
              </a:rPr>
              <a:t>và</a:t>
            </a:r>
            <a:r>
              <a:rPr lang="en-US" sz="2000" b="1" i="1" dirty="0" smtClean="0">
                <a:solidFill>
                  <a:schemeClr val="tx2">
                    <a:lumMod val="60000"/>
                    <a:lumOff val="40000"/>
                  </a:schemeClr>
                </a:solidFill>
              </a:rPr>
              <a:t> </a:t>
            </a:r>
            <a:r>
              <a:rPr lang="vi-VN" sz="2000" b="1" i="1" dirty="0" smtClean="0">
                <a:solidFill>
                  <a:schemeClr val="tx2">
                    <a:lumMod val="60000"/>
                    <a:lumOff val="40000"/>
                  </a:schemeClr>
                </a:solidFill>
              </a:rPr>
              <a:t>các </a:t>
            </a:r>
            <a:r>
              <a:rPr lang="vi-VN" sz="2000" b="1" i="1" dirty="0">
                <a:solidFill>
                  <a:schemeClr val="tx2">
                    <a:lumMod val="60000"/>
                    <a:lumOff val="40000"/>
                  </a:schemeClr>
                </a:solidFill>
              </a:rPr>
              <a:t>chế tài cụ </a:t>
            </a:r>
            <a:r>
              <a:rPr lang="vi-VN" sz="2000" b="1" i="1" dirty="0" smtClean="0">
                <a:solidFill>
                  <a:schemeClr val="tx2">
                    <a:lumMod val="60000"/>
                    <a:lumOff val="40000"/>
                  </a:schemeClr>
                </a:solidFill>
              </a:rPr>
              <a:t>thể </a:t>
            </a:r>
            <a:r>
              <a:rPr lang="vi-VN" sz="2000" b="1" i="1" dirty="0">
                <a:solidFill>
                  <a:schemeClr val="tx2">
                    <a:lumMod val="60000"/>
                    <a:lumOff val="40000"/>
                  </a:schemeClr>
                </a:solidFill>
              </a:rPr>
              <a:t>xử lý sai phạm. </a:t>
            </a:r>
            <a:endParaRPr lang="en-US" sz="2000" b="1" i="1" dirty="0">
              <a:solidFill>
                <a:schemeClr val="tx2">
                  <a:lumMod val="60000"/>
                  <a:lumOff val="40000"/>
                </a:schemeClr>
              </a:solidFill>
            </a:endParaRPr>
          </a:p>
        </p:txBody>
      </p:sp>
      <p:sp>
        <p:nvSpPr>
          <p:cNvPr id="11" name="Rectangle 43"/>
          <p:cNvSpPr>
            <a:spLocks noChangeArrowheads="1"/>
          </p:cNvSpPr>
          <p:nvPr/>
        </p:nvSpPr>
        <p:spPr bwMode="invGray">
          <a:xfrm>
            <a:off x="-26829" y="1371600"/>
            <a:ext cx="5514023" cy="1345525"/>
          </a:xfrm>
          <a:prstGeom prst="rect">
            <a:avLst/>
          </a:prstGeom>
          <a:solidFill>
            <a:schemeClr val="tx2">
              <a:lumMod val="40000"/>
              <a:lumOff val="60000"/>
            </a:schemeClr>
          </a:solidFill>
          <a:ln>
            <a:noFill/>
          </a:ln>
          <a:effectLst/>
        </p:spPr>
        <p:txBody>
          <a:bodyPr wrap="none" anchor="ctr"/>
          <a:lstStyle/>
          <a:p>
            <a:endParaRPr lang="en-US"/>
          </a:p>
        </p:txBody>
      </p:sp>
      <p:grpSp>
        <p:nvGrpSpPr>
          <p:cNvPr id="12" name="Group 44"/>
          <p:cNvGrpSpPr>
            <a:grpSpLocks/>
          </p:cNvGrpSpPr>
          <p:nvPr/>
        </p:nvGrpSpPr>
        <p:grpSpPr bwMode="auto">
          <a:xfrm>
            <a:off x="5357019" y="1636077"/>
            <a:ext cx="1196181" cy="1107123"/>
            <a:chOff x="3973" y="1968"/>
            <a:chExt cx="430" cy="437"/>
          </a:xfrm>
        </p:grpSpPr>
        <p:grpSp>
          <p:nvGrpSpPr>
            <p:cNvPr id="13" name="Group 45"/>
            <p:cNvGrpSpPr>
              <a:grpSpLocks/>
            </p:cNvGrpSpPr>
            <p:nvPr/>
          </p:nvGrpSpPr>
          <p:grpSpPr bwMode="auto">
            <a:xfrm>
              <a:off x="3973" y="1968"/>
              <a:ext cx="430" cy="437"/>
              <a:chOff x="2153" y="1920"/>
              <a:chExt cx="1680" cy="1680"/>
            </a:xfrm>
          </p:grpSpPr>
          <p:sp>
            <p:nvSpPr>
              <p:cNvPr id="15" name="Oval 46"/>
              <p:cNvSpPr>
                <a:spLocks noChangeArrowheads="1"/>
              </p:cNvSpPr>
              <p:nvPr/>
            </p:nvSpPr>
            <p:spPr bwMode="gray">
              <a:xfrm>
                <a:off x="2153" y="1920"/>
                <a:ext cx="1680" cy="1680"/>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47"/>
              <p:cNvSpPr>
                <a:spLocks/>
              </p:cNvSpPr>
              <p:nvPr/>
            </p:nvSpPr>
            <p:spPr bwMode="gray">
              <a:xfrm>
                <a:off x="2336"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14" name="Text Box 48"/>
            <p:cNvSpPr txBox="1">
              <a:spLocks noChangeArrowheads="1"/>
            </p:cNvSpPr>
            <p:nvPr/>
          </p:nvSpPr>
          <p:spPr bwMode="gray">
            <a:xfrm>
              <a:off x="4130" y="2113"/>
              <a:ext cx="151"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a:solidFill>
                    <a:srgbClr val="FFFFFF"/>
                  </a:solidFill>
                  <a:effectLst>
                    <a:outerShdw blurRad="38100" dist="38100" dir="2700000" algn="tl">
                      <a:srgbClr val="FFFFFF"/>
                    </a:outerShdw>
                  </a:effectLst>
                  <a:latin typeface="Verdana" pitchFamily="34" charset="0"/>
                </a:rPr>
                <a:t>B</a:t>
              </a:r>
            </a:p>
          </p:txBody>
        </p:sp>
      </p:grpSp>
      <p:sp>
        <p:nvSpPr>
          <p:cNvPr id="17" name="Text Box 49"/>
          <p:cNvSpPr txBox="1">
            <a:spLocks noChangeArrowheads="1"/>
          </p:cNvSpPr>
          <p:nvPr/>
        </p:nvSpPr>
        <p:spPr bwMode="black">
          <a:xfrm>
            <a:off x="-26829" y="1371600"/>
            <a:ext cx="55082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solidFill>
                  <a:srgbClr val="FFFF00"/>
                </a:solidFill>
              </a:rPr>
              <a:t>- P</a:t>
            </a:r>
            <a:r>
              <a:rPr lang="vi-VN" sz="2000" b="1" i="1" dirty="0" smtClean="0">
                <a:solidFill>
                  <a:srgbClr val="FFFF00"/>
                </a:solidFill>
              </a:rPr>
              <a:t>hải </a:t>
            </a:r>
            <a:r>
              <a:rPr lang="vi-VN" sz="2000" b="1" i="1" dirty="0">
                <a:solidFill>
                  <a:srgbClr val="FFFF00"/>
                </a:solidFill>
              </a:rPr>
              <a:t>có những quy định để ràng buộc giữa lời nói </a:t>
            </a:r>
            <a:r>
              <a:rPr lang="vi-VN" sz="2000" b="1" i="1" dirty="0" smtClean="0">
                <a:solidFill>
                  <a:srgbClr val="FFFF00"/>
                </a:solidFill>
              </a:rPr>
              <a:t>đi </a:t>
            </a:r>
            <a:r>
              <a:rPr lang="vi-VN" sz="2000" b="1" i="1" dirty="0">
                <a:solidFill>
                  <a:srgbClr val="FFFF00"/>
                </a:solidFill>
              </a:rPr>
              <a:t>đôi với làm cho tốt. Nếu nói không đi đôi với làm</a:t>
            </a:r>
            <a:r>
              <a:rPr lang="vi-VN" sz="2000" b="1" i="1" dirty="0" smtClean="0">
                <a:solidFill>
                  <a:srgbClr val="FFFF00"/>
                </a:solidFill>
              </a:rPr>
              <a:t>, thì </a:t>
            </a:r>
            <a:r>
              <a:rPr lang="vi-VN" sz="2000" b="1" i="1" dirty="0">
                <a:solidFill>
                  <a:srgbClr val="FFFF00"/>
                </a:solidFill>
              </a:rPr>
              <a:t>người cán bộ, công chức, viên chức phải bị xử lý kỷ luật.</a:t>
            </a:r>
            <a:endParaRPr lang="en-US" sz="2000" b="1" i="1" dirty="0">
              <a:solidFill>
                <a:srgbClr val="FFFF00"/>
              </a:solidFill>
            </a:endParaRPr>
          </a:p>
        </p:txBody>
      </p:sp>
      <p:sp>
        <p:nvSpPr>
          <p:cNvPr id="18" name="AutoShape 63"/>
          <p:cNvSpPr>
            <a:spLocks noChangeArrowheads="1"/>
          </p:cNvSpPr>
          <p:nvPr/>
        </p:nvSpPr>
        <p:spPr bwMode="auto">
          <a:xfrm>
            <a:off x="6257020" y="26987"/>
            <a:ext cx="2832551" cy="1658169"/>
          </a:xfrm>
          <a:prstGeom prst="wedgeRoundRectCallout">
            <a:avLst>
              <a:gd name="adj1" fmla="val -42766"/>
              <a:gd name="adj2" fmla="val 71238"/>
              <a:gd name="adj3" fmla="val 16667"/>
            </a:avLst>
          </a:prstGeom>
          <a:solidFill>
            <a:schemeClr val="accent1">
              <a:lumMod val="20000"/>
              <a:lumOff val="80000"/>
            </a:schemeClr>
          </a:solidFill>
          <a:ln w="38100" algn="ctr">
            <a:solidFill>
              <a:schemeClr val="tx2"/>
            </a:solidFill>
            <a:miter lim="800000"/>
            <a:headEnd/>
            <a:tailEnd/>
          </a:ln>
          <a:effectLst/>
        </p:spPr>
        <p:txBody>
          <a:bodyPr anchor="ctr"/>
          <a:lstStyle/>
          <a:p>
            <a:pPr eaLnBrk="0" hangingPunct="0"/>
            <a:endParaRPr lang="en-US" sz="2000" b="1" dirty="0">
              <a:solidFill>
                <a:srgbClr val="000000"/>
              </a:solidFill>
            </a:endParaRPr>
          </a:p>
        </p:txBody>
      </p:sp>
      <p:sp>
        <p:nvSpPr>
          <p:cNvPr id="19" name="TextBox 18"/>
          <p:cNvSpPr txBox="1"/>
          <p:nvPr/>
        </p:nvSpPr>
        <p:spPr>
          <a:xfrm>
            <a:off x="6257021" y="76200"/>
            <a:ext cx="2734580" cy="1631216"/>
          </a:xfrm>
          <a:prstGeom prst="rect">
            <a:avLst/>
          </a:prstGeom>
          <a:noFill/>
        </p:spPr>
        <p:txBody>
          <a:bodyPr wrap="square" rtlCol="0">
            <a:spAutoFit/>
          </a:bodyPr>
          <a:lstStyle/>
          <a:p>
            <a:pPr algn="ctr"/>
            <a:r>
              <a:rPr lang="en-US" dirty="0" smtClean="0"/>
              <a:t> </a:t>
            </a:r>
            <a:r>
              <a:rPr lang="en-US" sz="2000" b="1" dirty="0">
                <a:solidFill>
                  <a:schemeClr val="accent5">
                    <a:lumMod val="25000"/>
                  </a:schemeClr>
                </a:solidFill>
              </a:rPr>
              <a:t>4. </a:t>
            </a:r>
            <a:r>
              <a:rPr lang="vi-VN" sz="2000" b="1" dirty="0">
                <a:solidFill>
                  <a:schemeClr val="accent5">
                    <a:lumMod val="25000"/>
                  </a:schemeClr>
                </a:solidFill>
              </a:rPr>
              <a:t>X</a:t>
            </a:r>
            <a:r>
              <a:rPr lang="en-US" sz="2000" b="1" dirty="0" err="1">
                <a:solidFill>
                  <a:schemeClr val="accent5">
                    <a:lumMod val="25000"/>
                  </a:schemeClr>
                </a:solidFill>
              </a:rPr>
              <a:t>ây</a:t>
            </a:r>
            <a:r>
              <a:rPr lang="en-US" sz="2000" b="1" dirty="0">
                <a:solidFill>
                  <a:schemeClr val="accent5">
                    <a:lumMod val="25000"/>
                  </a:schemeClr>
                </a:solidFill>
              </a:rPr>
              <a:t> </a:t>
            </a:r>
            <a:r>
              <a:rPr lang="en-US" sz="2000" b="1" dirty="0" err="1">
                <a:solidFill>
                  <a:schemeClr val="accent5">
                    <a:lumMod val="25000"/>
                  </a:schemeClr>
                </a:solidFill>
              </a:rPr>
              <a:t>dựng</a:t>
            </a:r>
            <a:r>
              <a:rPr lang="en-US" sz="2000" b="1" dirty="0">
                <a:solidFill>
                  <a:schemeClr val="accent5">
                    <a:lumMod val="25000"/>
                  </a:schemeClr>
                </a:solidFill>
              </a:rPr>
              <a:t> </a:t>
            </a:r>
            <a:r>
              <a:rPr lang="en-US" sz="2000" b="1" dirty="0" err="1">
                <a:solidFill>
                  <a:schemeClr val="accent5">
                    <a:lumMod val="25000"/>
                  </a:schemeClr>
                </a:solidFill>
              </a:rPr>
              <a:t>các</a:t>
            </a:r>
            <a:r>
              <a:rPr lang="en-US" sz="2000" b="1" dirty="0">
                <a:solidFill>
                  <a:schemeClr val="accent5">
                    <a:lumMod val="25000"/>
                  </a:schemeClr>
                </a:solidFill>
              </a:rPr>
              <a:t> </a:t>
            </a:r>
            <a:r>
              <a:rPr lang="en-US" sz="2000" b="1" dirty="0" err="1">
                <a:solidFill>
                  <a:schemeClr val="accent5">
                    <a:lumMod val="25000"/>
                  </a:schemeClr>
                </a:solidFill>
              </a:rPr>
              <a:t>quy</a:t>
            </a:r>
            <a:r>
              <a:rPr lang="en-US" sz="2000" b="1" dirty="0">
                <a:solidFill>
                  <a:schemeClr val="accent5">
                    <a:lumMod val="25000"/>
                  </a:schemeClr>
                </a:solidFill>
              </a:rPr>
              <a:t> </a:t>
            </a:r>
            <a:r>
              <a:rPr lang="en-US" sz="2000" b="1" dirty="0" err="1">
                <a:solidFill>
                  <a:schemeClr val="accent5">
                    <a:lumMod val="25000"/>
                  </a:schemeClr>
                </a:solidFill>
              </a:rPr>
              <a:t>định</a:t>
            </a:r>
            <a:r>
              <a:rPr lang="en-US" sz="2000" b="1" dirty="0">
                <a:solidFill>
                  <a:schemeClr val="accent5">
                    <a:lumMod val="25000"/>
                  </a:schemeClr>
                </a:solidFill>
              </a:rPr>
              <a:t> </a:t>
            </a:r>
            <a:r>
              <a:rPr lang="en-US" sz="2000" b="1" dirty="0" err="1">
                <a:solidFill>
                  <a:schemeClr val="accent5">
                    <a:lumMod val="25000"/>
                  </a:schemeClr>
                </a:solidFill>
              </a:rPr>
              <a:t>về</a:t>
            </a:r>
            <a:r>
              <a:rPr lang="en-US" sz="2000" b="1" dirty="0">
                <a:solidFill>
                  <a:schemeClr val="accent5">
                    <a:lumMod val="25000"/>
                  </a:schemeClr>
                </a:solidFill>
              </a:rPr>
              <a:t> </a:t>
            </a:r>
            <a:r>
              <a:rPr lang="en-US" sz="2000" b="1" dirty="0" err="1">
                <a:solidFill>
                  <a:schemeClr val="accent5">
                    <a:lumMod val="25000"/>
                  </a:schemeClr>
                </a:solidFill>
              </a:rPr>
              <a:t>đạo</a:t>
            </a:r>
            <a:r>
              <a:rPr lang="en-US" sz="2000" b="1" dirty="0">
                <a:solidFill>
                  <a:schemeClr val="accent5">
                    <a:lumMod val="25000"/>
                  </a:schemeClr>
                </a:solidFill>
              </a:rPr>
              <a:t> </a:t>
            </a:r>
            <a:r>
              <a:rPr lang="en-US" sz="2000" b="1" dirty="0" err="1">
                <a:solidFill>
                  <a:schemeClr val="accent5">
                    <a:lumMod val="25000"/>
                  </a:schemeClr>
                </a:solidFill>
              </a:rPr>
              <a:t>đức</a:t>
            </a:r>
            <a:r>
              <a:rPr lang="en-US" sz="2000" b="1" dirty="0">
                <a:solidFill>
                  <a:schemeClr val="accent5">
                    <a:lumMod val="25000"/>
                  </a:schemeClr>
                </a:solidFill>
              </a:rPr>
              <a:t> </a:t>
            </a:r>
            <a:r>
              <a:rPr lang="en-US" sz="2000" b="1" dirty="0" err="1">
                <a:solidFill>
                  <a:schemeClr val="accent5">
                    <a:lumMod val="25000"/>
                  </a:schemeClr>
                </a:solidFill>
              </a:rPr>
              <a:t>công</a:t>
            </a:r>
            <a:r>
              <a:rPr lang="en-US" sz="2000" b="1" dirty="0">
                <a:solidFill>
                  <a:schemeClr val="accent5">
                    <a:lumMod val="25000"/>
                  </a:schemeClr>
                </a:solidFill>
              </a:rPr>
              <a:t> </a:t>
            </a:r>
            <a:r>
              <a:rPr lang="en-US" sz="2000" b="1" dirty="0" err="1">
                <a:solidFill>
                  <a:schemeClr val="accent5">
                    <a:lumMod val="25000"/>
                  </a:schemeClr>
                </a:solidFill>
              </a:rPr>
              <a:t>vụ</a:t>
            </a:r>
            <a:r>
              <a:rPr lang="en-US" sz="2000" b="1" dirty="0">
                <a:solidFill>
                  <a:schemeClr val="accent5">
                    <a:lumMod val="25000"/>
                  </a:schemeClr>
                </a:solidFill>
              </a:rPr>
              <a:t>, </a:t>
            </a:r>
            <a:r>
              <a:rPr lang="en-US" sz="2000" b="1" dirty="0" err="1">
                <a:solidFill>
                  <a:schemeClr val="accent5">
                    <a:lumMod val="25000"/>
                  </a:schemeClr>
                </a:solidFill>
              </a:rPr>
              <a:t>phong</a:t>
            </a:r>
            <a:r>
              <a:rPr lang="en-US" sz="2000" b="1" dirty="0">
                <a:solidFill>
                  <a:schemeClr val="accent5">
                    <a:lumMod val="25000"/>
                  </a:schemeClr>
                </a:solidFill>
              </a:rPr>
              <a:t> </a:t>
            </a:r>
            <a:r>
              <a:rPr lang="en-US" sz="2000" b="1" dirty="0" err="1">
                <a:solidFill>
                  <a:schemeClr val="accent5">
                    <a:lumMod val="25000"/>
                  </a:schemeClr>
                </a:solidFill>
              </a:rPr>
              <a:t>cách</a:t>
            </a:r>
            <a:r>
              <a:rPr lang="en-US" sz="2000" b="1" dirty="0">
                <a:solidFill>
                  <a:schemeClr val="accent5">
                    <a:lumMod val="25000"/>
                  </a:schemeClr>
                </a:solidFill>
              </a:rPr>
              <a:t> </a:t>
            </a:r>
            <a:r>
              <a:rPr lang="en-US" sz="2000" b="1" dirty="0" err="1">
                <a:solidFill>
                  <a:schemeClr val="accent5">
                    <a:lumMod val="25000"/>
                  </a:schemeClr>
                </a:solidFill>
              </a:rPr>
              <a:t>làm</a:t>
            </a:r>
            <a:r>
              <a:rPr lang="en-US" sz="2000" b="1" dirty="0">
                <a:solidFill>
                  <a:schemeClr val="accent5">
                    <a:lumMod val="25000"/>
                  </a:schemeClr>
                </a:solidFill>
              </a:rPr>
              <a:t> </a:t>
            </a:r>
            <a:r>
              <a:rPr lang="en-US" sz="2000" b="1" dirty="0" err="1">
                <a:solidFill>
                  <a:schemeClr val="accent5">
                    <a:lumMod val="25000"/>
                  </a:schemeClr>
                </a:solidFill>
              </a:rPr>
              <a:t>việc</a:t>
            </a:r>
            <a:r>
              <a:rPr lang="en-US" sz="2000" b="1" dirty="0">
                <a:solidFill>
                  <a:schemeClr val="accent5">
                    <a:lumMod val="25000"/>
                  </a:schemeClr>
                </a:solidFill>
              </a:rPr>
              <a:t>, </a:t>
            </a:r>
            <a:r>
              <a:rPr lang="en-US" sz="2000" b="1" dirty="0" err="1">
                <a:solidFill>
                  <a:schemeClr val="accent5">
                    <a:lumMod val="25000"/>
                  </a:schemeClr>
                </a:solidFill>
              </a:rPr>
              <a:t>phong</a:t>
            </a:r>
            <a:r>
              <a:rPr lang="en-US" sz="2000" b="1" dirty="0">
                <a:solidFill>
                  <a:schemeClr val="accent5">
                    <a:lumMod val="25000"/>
                  </a:schemeClr>
                </a:solidFill>
              </a:rPr>
              <a:t> </a:t>
            </a:r>
            <a:r>
              <a:rPr lang="en-US" sz="2000" b="1" dirty="0" err="1">
                <a:solidFill>
                  <a:schemeClr val="accent5">
                    <a:lumMod val="25000"/>
                  </a:schemeClr>
                </a:solidFill>
              </a:rPr>
              <a:t>cách</a:t>
            </a:r>
            <a:r>
              <a:rPr lang="en-US" sz="2000" b="1" dirty="0">
                <a:solidFill>
                  <a:schemeClr val="accent5">
                    <a:lumMod val="25000"/>
                  </a:schemeClr>
                </a:solidFill>
              </a:rPr>
              <a:t> </a:t>
            </a:r>
            <a:r>
              <a:rPr lang="en-US" sz="2000" b="1" dirty="0" err="1">
                <a:solidFill>
                  <a:schemeClr val="accent5">
                    <a:lumMod val="25000"/>
                  </a:schemeClr>
                </a:solidFill>
              </a:rPr>
              <a:t>lãnh</a:t>
            </a:r>
            <a:r>
              <a:rPr lang="en-US" sz="2000" b="1" dirty="0">
                <a:solidFill>
                  <a:schemeClr val="accent5">
                    <a:lumMod val="25000"/>
                  </a:schemeClr>
                </a:solidFill>
              </a:rPr>
              <a:t> </a:t>
            </a:r>
            <a:r>
              <a:rPr lang="en-US" sz="2000" b="1" dirty="0" err="1">
                <a:solidFill>
                  <a:schemeClr val="accent5">
                    <a:lumMod val="25000"/>
                  </a:schemeClr>
                </a:solidFill>
              </a:rPr>
              <a:t>đạo</a:t>
            </a:r>
            <a:r>
              <a:rPr lang="en-US" sz="2000" b="1" dirty="0" smtClean="0">
                <a:solidFill>
                  <a:schemeClr val="accent5">
                    <a:lumMod val="25000"/>
                  </a:schemeClr>
                </a:solidFill>
              </a:rPr>
              <a:t>.</a:t>
            </a:r>
            <a:endParaRPr lang="en-US" dirty="0"/>
          </a:p>
        </p:txBody>
      </p:sp>
      <p:sp>
        <p:nvSpPr>
          <p:cNvPr id="20" name="AutoShape 25"/>
          <p:cNvSpPr>
            <a:spLocks noChangeArrowheads="1"/>
          </p:cNvSpPr>
          <p:nvPr/>
        </p:nvSpPr>
        <p:spPr bwMode="gray">
          <a:xfrm>
            <a:off x="3203575" y="3603625"/>
            <a:ext cx="2663825" cy="3101975"/>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21" name="AutoShape 26"/>
          <p:cNvSpPr>
            <a:spLocks noChangeArrowheads="1"/>
          </p:cNvSpPr>
          <p:nvPr/>
        </p:nvSpPr>
        <p:spPr bwMode="gray">
          <a:xfrm>
            <a:off x="5965371" y="3603625"/>
            <a:ext cx="3124199" cy="3101975"/>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grpSp>
        <p:nvGrpSpPr>
          <p:cNvPr id="22" name="Group 27"/>
          <p:cNvGrpSpPr>
            <a:grpSpLocks/>
          </p:cNvGrpSpPr>
          <p:nvPr/>
        </p:nvGrpSpPr>
        <p:grpSpPr bwMode="auto">
          <a:xfrm>
            <a:off x="6296502" y="3362325"/>
            <a:ext cx="2591435" cy="523875"/>
            <a:chOff x="3964" y="2071"/>
            <a:chExt cx="1484" cy="330"/>
          </a:xfrm>
        </p:grpSpPr>
        <p:sp>
          <p:nvSpPr>
            <p:cNvPr id="23" name="AutoShape 28"/>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sp>
          <p:nvSpPr>
            <p:cNvPr id="24" name="AutoShape 29"/>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25" name="Rectangle 30"/>
          <p:cNvSpPr>
            <a:spLocks noChangeArrowheads="1"/>
          </p:cNvSpPr>
          <p:nvPr/>
        </p:nvSpPr>
        <p:spPr bwMode="black">
          <a:xfrm>
            <a:off x="7289576" y="3422650"/>
            <a:ext cx="482824" cy="4308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dirty="0" smtClean="0">
                <a:solidFill>
                  <a:srgbClr val="FFFFFF"/>
                </a:solidFill>
                <a:latin typeface="Calibri" pitchFamily="34" charset="0"/>
              </a:rPr>
              <a:t>Ba</a:t>
            </a:r>
            <a:endParaRPr lang="en-US" sz="2200" b="1" dirty="0">
              <a:solidFill>
                <a:srgbClr val="FFFFFF"/>
              </a:solidFill>
              <a:latin typeface="Calibri" pitchFamily="34" charset="0"/>
            </a:endParaRPr>
          </a:p>
        </p:txBody>
      </p:sp>
      <p:grpSp>
        <p:nvGrpSpPr>
          <p:cNvPr id="26" name="Group 31"/>
          <p:cNvGrpSpPr>
            <a:grpSpLocks/>
          </p:cNvGrpSpPr>
          <p:nvPr/>
        </p:nvGrpSpPr>
        <p:grpSpPr bwMode="auto">
          <a:xfrm>
            <a:off x="3314700" y="3362325"/>
            <a:ext cx="2355850" cy="523875"/>
            <a:chOff x="2140" y="2071"/>
            <a:chExt cx="1484" cy="330"/>
          </a:xfrm>
        </p:grpSpPr>
        <p:sp>
          <p:nvSpPr>
            <p:cNvPr id="27" name="AutoShape 32"/>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sp>
          <p:nvSpPr>
            <p:cNvPr id="28" name="AutoShape 33"/>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29" name="Rectangle 34"/>
          <p:cNvSpPr>
            <a:spLocks noChangeArrowheads="1"/>
          </p:cNvSpPr>
          <p:nvPr/>
        </p:nvSpPr>
        <p:spPr bwMode="black">
          <a:xfrm>
            <a:off x="4074035" y="3422650"/>
            <a:ext cx="570990" cy="4308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dirty="0" err="1" smtClean="0">
                <a:solidFill>
                  <a:srgbClr val="FFFF00"/>
                </a:solidFill>
                <a:latin typeface="Calibri" pitchFamily="34" charset="0"/>
              </a:rPr>
              <a:t>Hai</a:t>
            </a:r>
            <a:endParaRPr lang="en-US" sz="2200" b="1" dirty="0">
              <a:solidFill>
                <a:srgbClr val="FFFF00"/>
              </a:solidFill>
              <a:latin typeface="Calibri" pitchFamily="34" charset="0"/>
            </a:endParaRPr>
          </a:p>
        </p:txBody>
      </p:sp>
      <p:sp>
        <p:nvSpPr>
          <p:cNvPr id="30" name="AutoShape 35"/>
          <p:cNvSpPr>
            <a:spLocks noChangeArrowheads="1"/>
          </p:cNvSpPr>
          <p:nvPr/>
        </p:nvSpPr>
        <p:spPr bwMode="gray">
          <a:xfrm>
            <a:off x="152400" y="3603625"/>
            <a:ext cx="2846388" cy="3101975"/>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grpSp>
        <p:nvGrpSpPr>
          <p:cNvPr id="31" name="Group 36"/>
          <p:cNvGrpSpPr>
            <a:grpSpLocks/>
          </p:cNvGrpSpPr>
          <p:nvPr/>
        </p:nvGrpSpPr>
        <p:grpSpPr bwMode="auto">
          <a:xfrm>
            <a:off x="262415" y="3362325"/>
            <a:ext cx="2591435" cy="523875"/>
            <a:chOff x="301" y="2071"/>
            <a:chExt cx="1484" cy="330"/>
          </a:xfrm>
        </p:grpSpPr>
        <p:sp>
          <p:nvSpPr>
            <p:cNvPr id="32" name="AutoShape 37"/>
            <p:cNvSpPr>
              <a:spLocks noChangeArrowheads="1"/>
            </p:cNvSpPr>
            <p:nvPr/>
          </p:nvSpPr>
          <p:spPr bwMode="ltGray">
            <a:xfrm>
              <a:off x="301" y="2071"/>
              <a:ext cx="1484" cy="330"/>
            </a:xfrm>
            <a:prstGeom prst="roundRect">
              <a:avLst>
                <a:gd name="adj" fmla="val 16667"/>
              </a:avLst>
            </a:prstGeom>
            <a:solidFill>
              <a:schemeClr va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sp>
          <p:nvSpPr>
            <p:cNvPr id="33" name="AutoShape 38"/>
            <p:cNvSpPr>
              <a:spLocks noChangeArrowheads="1"/>
            </p:cNvSpPr>
            <p:nvPr/>
          </p:nvSpPr>
          <p:spPr bwMode="ltGray">
            <a:xfrm>
              <a:off x="324"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34" name="Rectangle 39"/>
          <p:cNvSpPr>
            <a:spLocks noChangeArrowheads="1"/>
          </p:cNvSpPr>
          <p:nvPr/>
        </p:nvSpPr>
        <p:spPr bwMode="black">
          <a:xfrm>
            <a:off x="1071002" y="3422650"/>
            <a:ext cx="681598" cy="4308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200" b="1" dirty="0" err="1" smtClean="0">
                <a:solidFill>
                  <a:schemeClr val="tx2">
                    <a:lumMod val="60000"/>
                    <a:lumOff val="40000"/>
                  </a:schemeClr>
                </a:solidFill>
                <a:latin typeface="Calibri" pitchFamily="34" charset="0"/>
              </a:rPr>
              <a:t>Một</a:t>
            </a:r>
            <a:endParaRPr lang="en-US" sz="2200" b="1" dirty="0">
              <a:solidFill>
                <a:schemeClr val="tx2">
                  <a:lumMod val="60000"/>
                  <a:lumOff val="40000"/>
                </a:schemeClr>
              </a:solidFill>
              <a:latin typeface="Calibri" pitchFamily="34" charset="0"/>
            </a:endParaRPr>
          </a:p>
        </p:txBody>
      </p:sp>
      <p:sp>
        <p:nvSpPr>
          <p:cNvPr id="35" name="Rectangle 40"/>
          <p:cNvSpPr>
            <a:spLocks noChangeArrowheads="1"/>
          </p:cNvSpPr>
          <p:nvPr/>
        </p:nvSpPr>
        <p:spPr bwMode="auto">
          <a:xfrm>
            <a:off x="228600" y="2819400"/>
            <a:ext cx="8686799" cy="4308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b="1" dirty="0"/>
              <a:t>5. </a:t>
            </a:r>
            <a:r>
              <a:rPr lang="en-US" sz="2200" b="1" dirty="0" err="1"/>
              <a:t>Tăng</a:t>
            </a:r>
            <a:r>
              <a:rPr lang="en-US" sz="2200" b="1" dirty="0"/>
              <a:t> </a:t>
            </a:r>
            <a:r>
              <a:rPr lang="en-US" sz="2200" b="1" dirty="0" err="1"/>
              <a:t>cường</a:t>
            </a:r>
            <a:r>
              <a:rPr lang="en-US" sz="2200" b="1" dirty="0"/>
              <a:t> </a:t>
            </a:r>
            <a:r>
              <a:rPr lang="en-US" sz="2200" b="1" dirty="0" err="1"/>
              <a:t>công</a:t>
            </a:r>
            <a:r>
              <a:rPr lang="en-US" sz="2200" b="1" dirty="0"/>
              <a:t> </a:t>
            </a:r>
            <a:r>
              <a:rPr lang="en-US" sz="2200" b="1" dirty="0" err="1"/>
              <a:t>tác</a:t>
            </a:r>
            <a:r>
              <a:rPr lang="en-US" sz="2200" b="1" dirty="0"/>
              <a:t> </a:t>
            </a:r>
            <a:r>
              <a:rPr lang="en-US" sz="2200" b="1" dirty="0" err="1"/>
              <a:t>kiểm</a:t>
            </a:r>
            <a:r>
              <a:rPr lang="en-US" sz="2200" b="1" dirty="0"/>
              <a:t> </a:t>
            </a:r>
            <a:r>
              <a:rPr lang="en-US" sz="2200" b="1" dirty="0" err="1"/>
              <a:t>tra</a:t>
            </a:r>
            <a:r>
              <a:rPr lang="en-US" sz="2200" b="1" dirty="0"/>
              <a:t>, </a:t>
            </a:r>
            <a:r>
              <a:rPr lang="en-US" sz="2200" b="1" dirty="0" err="1"/>
              <a:t>giám</a:t>
            </a:r>
            <a:r>
              <a:rPr lang="en-US" sz="2200" b="1" dirty="0"/>
              <a:t> </a:t>
            </a:r>
            <a:r>
              <a:rPr lang="en-US" sz="2200" b="1" dirty="0" err="1"/>
              <a:t>sát</a:t>
            </a:r>
            <a:r>
              <a:rPr lang="en-US" sz="2200" b="1" dirty="0"/>
              <a:t>. </a:t>
            </a:r>
            <a:endParaRPr lang="en-US" sz="2200" dirty="0"/>
          </a:p>
        </p:txBody>
      </p:sp>
      <p:sp>
        <p:nvSpPr>
          <p:cNvPr id="36" name="Text Box 42"/>
          <p:cNvSpPr txBox="1">
            <a:spLocks noChangeArrowheads="1"/>
          </p:cNvSpPr>
          <p:nvPr/>
        </p:nvSpPr>
        <p:spPr bwMode="gray">
          <a:xfrm>
            <a:off x="76200" y="3886200"/>
            <a:ext cx="284638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2880">
              <a:buFont typeface="Arial" pitchFamily="34" charset="0"/>
              <a:buChar char="•"/>
            </a:pPr>
            <a:r>
              <a:rPr lang="en-US" b="1" dirty="0"/>
              <a:t> </a:t>
            </a:r>
            <a:r>
              <a:rPr lang="en-US" sz="2000" dirty="0" smtClean="0">
                <a:solidFill>
                  <a:schemeClr val="tx2">
                    <a:lumMod val="60000"/>
                    <a:lumOff val="40000"/>
                  </a:schemeClr>
                </a:solidFill>
              </a:rPr>
              <a:t>T</a:t>
            </a:r>
            <a:r>
              <a:rPr lang="vi-VN" sz="2000" dirty="0" smtClean="0">
                <a:solidFill>
                  <a:schemeClr val="tx2">
                    <a:lumMod val="60000"/>
                    <a:lumOff val="40000"/>
                  </a:schemeClr>
                </a:solidFill>
              </a:rPr>
              <a:t>ổ </a:t>
            </a:r>
            <a:r>
              <a:rPr lang="vi-VN" sz="2000" dirty="0">
                <a:solidFill>
                  <a:schemeClr val="tx2">
                    <a:lumMod val="60000"/>
                    <a:lumOff val="40000"/>
                  </a:schemeClr>
                </a:solidFill>
              </a:rPr>
              <a:t>chức cơ sở đảng, cấp ủy, UBKT Đảng </a:t>
            </a:r>
            <a:r>
              <a:rPr lang="vi-VN" sz="2000" dirty="0" smtClean="0">
                <a:solidFill>
                  <a:schemeClr val="tx2">
                    <a:lumMod val="60000"/>
                    <a:lumOff val="40000"/>
                  </a:schemeClr>
                </a:solidFill>
              </a:rPr>
              <a:t>phải </a:t>
            </a:r>
            <a:r>
              <a:rPr lang="vi-VN" sz="2000" dirty="0">
                <a:solidFill>
                  <a:schemeClr val="tx2">
                    <a:lumMod val="60000"/>
                    <a:lumOff val="40000"/>
                  </a:schemeClr>
                </a:solidFill>
              </a:rPr>
              <a:t>tăng cường </a:t>
            </a:r>
            <a:r>
              <a:rPr lang="vi-VN" sz="2000" dirty="0" smtClean="0">
                <a:solidFill>
                  <a:schemeClr val="tx2">
                    <a:lumMod val="60000"/>
                    <a:lumOff val="40000"/>
                  </a:schemeClr>
                </a:solidFill>
              </a:rPr>
              <a:t>kiểm </a:t>
            </a:r>
            <a:r>
              <a:rPr lang="vi-VN" sz="2000" dirty="0">
                <a:solidFill>
                  <a:schemeClr val="tx2">
                    <a:lumMod val="60000"/>
                    <a:lumOff val="40000"/>
                  </a:schemeClr>
                </a:solidFill>
              </a:rPr>
              <a:t>tra, giám sát </a:t>
            </a:r>
            <a:r>
              <a:rPr lang="vi-VN" sz="2000" dirty="0" smtClean="0">
                <a:solidFill>
                  <a:schemeClr val="tx2">
                    <a:lumMod val="60000"/>
                    <a:lumOff val="40000"/>
                  </a:schemeClr>
                </a:solidFill>
              </a:rPr>
              <a:t>việc </a:t>
            </a:r>
            <a:r>
              <a:rPr lang="vi-VN" sz="2000" dirty="0">
                <a:solidFill>
                  <a:schemeClr val="tx2">
                    <a:lumMod val="60000"/>
                    <a:lumOff val="40000"/>
                  </a:schemeClr>
                </a:solidFill>
              </a:rPr>
              <a:t>xây dựng, thực hiện phong cách làm việc, </a:t>
            </a:r>
            <a:r>
              <a:rPr lang="en-US" sz="2000" dirty="0" err="1">
                <a:solidFill>
                  <a:schemeClr val="tx2">
                    <a:lumMod val="60000"/>
                    <a:lumOff val="40000"/>
                  </a:schemeClr>
                </a:solidFill>
              </a:rPr>
              <a:t>phong</a:t>
            </a:r>
            <a:r>
              <a:rPr lang="en-US" sz="2000" dirty="0">
                <a:solidFill>
                  <a:schemeClr val="tx2">
                    <a:lumMod val="60000"/>
                    <a:lumOff val="40000"/>
                  </a:schemeClr>
                </a:solidFill>
              </a:rPr>
              <a:t> </a:t>
            </a:r>
            <a:r>
              <a:rPr lang="en-US" sz="2000" dirty="0" err="1">
                <a:solidFill>
                  <a:schemeClr val="tx2">
                    <a:lumMod val="60000"/>
                    <a:lumOff val="40000"/>
                  </a:schemeClr>
                </a:solidFill>
              </a:rPr>
              <a:t>cách</a:t>
            </a:r>
            <a:r>
              <a:rPr lang="en-US" sz="2000" dirty="0">
                <a:solidFill>
                  <a:schemeClr val="tx2">
                    <a:lumMod val="60000"/>
                    <a:lumOff val="40000"/>
                  </a:schemeClr>
                </a:solidFill>
              </a:rPr>
              <a:t> </a:t>
            </a:r>
            <a:r>
              <a:rPr lang="en-US" sz="2000" dirty="0" err="1">
                <a:solidFill>
                  <a:schemeClr val="tx2">
                    <a:lumMod val="60000"/>
                    <a:lumOff val="40000"/>
                  </a:schemeClr>
                </a:solidFill>
              </a:rPr>
              <a:t>lãnh</a:t>
            </a:r>
            <a:r>
              <a:rPr lang="en-US" sz="2000" dirty="0">
                <a:solidFill>
                  <a:schemeClr val="tx2">
                    <a:lumMod val="60000"/>
                    <a:lumOff val="40000"/>
                  </a:schemeClr>
                </a:solidFill>
              </a:rPr>
              <a:t> </a:t>
            </a:r>
            <a:r>
              <a:rPr lang="en-US" sz="2000" dirty="0" err="1">
                <a:solidFill>
                  <a:schemeClr val="tx2">
                    <a:lumMod val="60000"/>
                    <a:lumOff val="40000"/>
                  </a:schemeClr>
                </a:solidFill>
              </a:rPr>
              <a:t>đạo</a:t>
            </a:r>
            <a:r>
              <a:rPr lang="vi-VN" sz="2000" dirty="0">
                <a:solidFill>
                  <a:schemeClr val="tx2">
                    <a:lumMod val="60000"/>
                    <a:lumOff val="40000"/>
                  </a:schemeClr>
                </a:solidFill>
              </a:rPr>
              <a:t> của người đứng đầu các cấp.</a:t>
            </a:r>
            <a:endParaRPr lang="en-US" sz="2000" dirty="0">
              <a:solidFill>
                <a:schemeClr val="tx2">
                  <a:lumMod val="60000"/>
                  <a:lumOff val="40000"/>
                </a:schemeClr>
              </a:solidFill>
            </a:endParaRPr>
          </a:p>
        </p:txBody>
      </p:sp>
      <p:sp>
        <p:nvSpPr>
          <p:cNvPr id="37" name="Text Box 43"/>
          <p:cNvSpPr txBox="1">
            <a:spLocks noChangeArrowheads="1"/>
          </p:cNvSpPr>
          <p:nvPr/>
        </p:nvSpPr>
        <p:spPr bwMode="gray">
          <a:xfrm>
            <a:off x="3276600" y="3919478"/>
            <a:ext cx="2596357" cy="286232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1600" b="1" dirty="0">
                <a:solidFill>
                  <a:srgbClr val="000000"/>
                </a:solidFill>
                <a:latin typeface="Calibri" pitchFamily="34" charset="0"/>
              </a:rPr>
              <a:t> </a:t>
            </a:r>
            <a:r>
              <a:rPr lang="vi-VN" sz="2000" dirty="0" smtClean="0">
                <a:solidFill>
                  <a:srgbClr val="CC3300"/>
                </a:solidFill>
              </a:rPr>
              <a:t>Tạo </a:t>
            </a:r>
            <a:r>
              <a:rPr lang="vi-VN" sz="2000" dirty="0">
                <a:solidFill>
                  <a:srgbClr val="CC3300"/>
                </a:solidFill>
              </a:rPr>
              <a:t>điều kiện để nhân dân được thực hiện vai trò kiểm tra, giám sát của mình thông qua Quy chế dân chủ ở cơ sở, với cơ chế: dân biết, dân bàn, dân làm, dân kiểm tra.</a:t>
            </a:r>
            <a:endParaRPr lang="en-US" sz="2000" dirty="0">
              <a:solidFill>
                <a:srgbClr val="CC3300"/>
              </a:solidFill>
              <a:latin typeface="Calibri" pitchFamily="34" charset="0"/>
            </a:endParaRPr>
          </a:p>
        </p:txBody>
      </p:sp>
      <p:sp>
        <p:nvSpPr>
          <p:cNvPr id="38" name="Text Box 44"/>
          <p:cNvSpPr txBox="1">
            <a:spLocks noChangeArrowheads="1"/>
          </p:cNvSpPr>
          <p:nvPr/>
        </p:nvSpPr>
        <p:spPr bwMode="gray">
          <a:xfrm>
            <a:off x="6041572" y="3843278"/>
            <a:ext cx="3026228" cy="286232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Char char="•"/>
            </a:pPr>
            <a:r>
              <a:rPr lang="en-US" sz="1600" b="1" dirty="0">
                <a:solidFill>
                  <a:srgbClr val="006600"/>
                </a:solidFill>
                <a:latin typeface="Calibri" pitchFamily="34" charset="0"/>
              </a:rPr>
              <a:t> </a:t>
            </a:r>
            <a:r>
              <a:rPr lang="vi-VN" sz="2000" dirty="0" smtClean="0">
                <a:solidFill>
                  <a:srgbClr val="006600"/>
                </a:solidFill>
              </a:rPr>
              <a:t>Thực </a:t>
            </a:r>
            <a:r>
              <a:rPr lang="vi-VN" sz="2000" dirty="0">
                <a:solidFill>
                  <a:srgbClr val="006600"/>
                </a:solidFill>
              </a:rPr>
              <a:t>hiện nghiêm Quyết định </a:t>
            </a:r>
            <a:r>
              <a:rPr lang="vi-VN" sz="2000" dirty="0" smtClean="0">
                <a:solidFill>
                  <a:srgbClr val="006600"/>
                </a:solidFill>
              </a:rPr>
              <a:t>99 </a:t>
            </a:r>
            <a:r>
              <a:rPr lang="vi-VN" sz="2000" dirty="0">
                <a:solidFill>
                  <a:srgbClr val="006600"/>
                </a:solidFill>
              </a:rPr>
              <a:t>của Bộ CT về </a:t>
            </a:r>
            <a:r>
              <a:rPr lang="vi-VN" sz="2000" dirty="0" smtClean="0">
                <a:solidFill>
                  <a:srgbClr val="006600"/>
                </a:solidFill>
              </a:rPr>
              <a:t>Hướng </a:t>
            </a:r>
            <a:r>
              <a:rPr lang="vi-VN" sz="2000" dirty="0">
                <a:solidFill>
                  <a:srgbClr val="006600"/>
                </a:solidFill>
              </a:rPr>
              <a:t>dẫn khung để cấp ủy, tổ chức </a:t>
            </a:r>
            <a:r>
              <a:rPr lang="vi-VN" sz="2000" dirty="0" smtClean="0">
                <a:solidFill>
                  <a:srgbClr val="006600"/>
                </a:solidFill>
              </a:rPr>
              <a:t>đảng </a:t>
            </a:r>
            <a:r>
              <a:rPr lang="vi-VN" sz="2000" dirty="0">
                <a:solidFill>
                  <a:srgbClr val="006600"/>
                </a:solidFill>
              </a:rPr>
              <a:t>tiếp tục phát huy vai trò của ND trong đấu </a:t>
            </a:r>
            <a:r>
              <a:rPr lang="vi-VN" sz="2000" dirty="0" smtClean="0">
                <a:solidFill>
                  <a:srgbClr val="006600"/>
                </a:solidFill>
              </a:rPr>
              <a:t>tranh</a:t>
            </a:r>
            <a:r>
              <a:rPr lang="en-US" sz="2000" dirty="0" smtClean="0">
                <a:solidFill>
                  <a:srgbClr val="006600"/>
                </a:solidFill>
              </a:rPr>
              <a:t>,</a:t>
            </a:r>
            <a:r>
              <a:rPr lang="vi-VN" sz="2000" dirty="0" smtClean="0">
                <a:solidFill>
                  <a:srgbClr val="006600"/>
                </a:solidFill>
              </a:rPr>
              <a:t> </a:t>
            </a:r>
            <a:r>
              <a:rPr lang="vi-VN" sz="2000" dirty="0">
                <a:solidFill>
                  <a:srgbClr val="006600"/>
                </a:solidFill>
              </a:rPr>
              <a:t>đẩy lùi sự suy thoái, “tự diễn biến, tự chuyển hóa” trong nội bộ.</a:t>
            </a:r>
            <a:endParaRPr lang="en-US" sz="2000" dirty="0">
              <a:solidFill>
                <a:srgbClr val="006600"/>
              </a:solidFill>
            </a:endParaRPr>
          </a:p>
        </p:txBody>
      </p:sp>
      <p:sp>
        <p:nvSpPr>
          <p:cNvPr id="2" name="Slide Number Placeholder 1"/>
          <p:cNvSpPr>
            <a:spLocks noGrp="1"/>
          </p:cNvSpPr>
          <p:nvPr>
            <p:ph type="sldNum" sz="quarter" idx="12"/>
          </p:nvPr>
        </p:nvSpPr>
        <p:spPr>
          <a:xfrm>
            <a:off x="6934200" y="6610350"/>
            <a:ext cx="2133600" cy="476250"/>
          </a:xfrm>
        </p:spPr>
        <p:txBody>
          <a:bodyPr/>
          <a:lstStyle/>
          <a:p>
            <a:fld id="{CC760EA4-5A3C-416D-9EFA-D1A3B5B60B2E}" type="slidenum">
              <a:rPr lang="en-US" smtClean="0"/>
              <a:pPr/>
              <a:t>31</a:t>
            </a:fld>
            <a:endParaRPr lang="en-US" dirty="0"/>
          </a:p>
        </p:txBody>
      </p:sp>
    </p:spTree>
    <p:extLst>
      <p:ext uri="{BB962C8B-B14F-4D97-AF65-F5344CB8AC3E}">
        <p14:creationId xmlns:p14="http://schemas.microsoft.com/office/powerpoint/2010/main" val="3370826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12762"/>
          </a:xfrm>
        </p:spPr>
        <p:txBody>
          <a:bodyPr/>
          <a:lstStyle/>
          <a:p>
            <a:pPr marL="571500" indent="-571500">
              <a:buFont typeface="Wingdings" pitchFamily="2" charset="2"/>
              <a:buChar char="v"/>
            </a:pPr>
            <a:r>
              <a:rPr lang="vi-VN" sz="2800" dirty="0">
                <a:latin typeface="Verdana" pitchFamily="34" charset="0"/>
                <a:ea typeface="Verdana" pitchFamily="34" charset="0"/>
                <a:cs typeface="Verdana" pitchFamily="34" charset="0"/>
              </a:rPr>
              <a:t>Kết luận: </a:t>
            </a:r>
            <a:endParaRPr lang="en-US" sz="2800" dirty="0">
              <a:latin typeface="Verdana" pitchFamily="34" charset="0"/>
              <a:ea typeface="Verdana" pitchFamily="34" charset="0"/>
              <a:cs typeface="Verdana" pitchFamily="34" charset="0"/>
            </a:endParaRPr>
          </a:p>
        </p:txBody>
      </p:sp>
      <p:sp>
        <p:nvSpPr>
          <p:cNvPr id="4" name="Line 81"/>
          <p:cNvSpPr>
            <a:spLocks noChangeShapeType="1"/>
          </p:cNvSpPr>
          <p:nvPr/>
        </p:nvSpPr>
        <p:spPr bwMode="black">
          <a:xfrm>
            <a:off x="2025650" y="4705350"/>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82"/>
          <p:cNvSpPr>
            <a:spLocks noChangeArrowheads="1"/>
          </p:cNvSpPr>
          <p:nvPr/>
        </p:nvSpPr>
        <p:spPr bwMode="black">
          <a:xfrm>
            <a:off x="2382690" y="4078069"/>
            <a:ext cx="67613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
            </a:pPr>
            <a:r>
              <a:rPr lang="en-US" b="1" i="1" dirty="0" smtClean="0">
                <a:solidFill>
                  <a:schemeClr val="tx2">
                    <a:lumMod val="60000"/>
                    <a:lumOff val="40000"/>
                  </a:schemeClr>
                </a:solidFill>
              </a:rPr>
              <a:t> V</a:t>
            </a:r>
            <a:r>
              <a:rPr lang="vi-VN" b="1" i="1" dirty="0" smtClean="0">
                <a:solidFill>
                  <a:schemeClr val="tx2">
                    <a:lumMod val="60000"/>
                    <a:lumOff val="40000"/>
                  </a:schemeClr>
                </a:solidFill>
              </a:rPr>
              <a:t>ận </a:t>
            </a:r>
            <a:r>
              <a:rPr lang="vi-VN" b="1" i="1" dirty="0">
                <a:solidFill>
                  <a:schemeClr val="tx2">
                    <a:lumMod val="60000"/>
                    <a:lumOff val="40000"/>
                  </a:schemeClr>
                </a:solidFill>
              </a:rPr>
              <a:t>dụng linh hoạt mọi chủ trương, đường lối của Đảng </a:t>
            </a:r>
            <a:r>
              <a:rPr lang="en-US" b="1" i="1" dirty="0" smtClean="0">
                <a:solidFill>
                  <a:schemeClr val="tx2">
                    <a:lumMod val="60000"/>
                    <a:lumOff val="40000"/>
                  </a:schemeClr>
                </a:solidFill>
              </a:rPr>
              <a:t>         </a:t>
            </a:r>
            <a:r>
              <a:rPr lang="vi-VN" b="1" i="1" dirty="0" smtClean="0">
                <a:solidFill>
                  <a:schemeClr val="tx2">
                    <a:lumMod val="60000"/>
                    <a:lumOff val="40000"/>
                  </a:schemeClr>
                </a:solidFill>
              </a:rPr>
              <a:t>vào </a:t>
            </a:r>
            <a:r>
              <a:rPr lang="vi-VN" b="1" i="1" dirty="0">
                <a:solidFill>
                  <a:schemeClr val="tx2">
                    <a:lumMod val="60000"/>
                    <a:lumOff val="40000"/>
                  </a:schemeClr>
                </a:solidFill>
              </a:rPr>
              <a:t>điều kiện thực tế của cơ quan, địa phương mình.</a:t>
            </a:r>
            <a:endParaRPr lang="en-US" b="1" i="1" dirty="0">
              <a:solidFill>
                <a:schemeClr val="tx2">
                  <a:lumMod val="60000"/>
                  <a:lumOff val="40000"/>
                </a:schemeClr>
              </a:solidFill>
            </a:endParaRPr>
          </a:p>
        </p:txBody>
      </p:sp>
      <p:sp>
        <p:nvSpPr>
          <p:cNvPr id="6" name="Line 83"/>
          <p:cNvSpPr>
            <a:spLocks noChangeShapeType="1"/>
          </p:cNvSpPr>
          <p:nvPr/>
        </p:nvSpPr>
        <p:spPr bwMode="black">
          <a:xfrm>
            <a:off x="2209800" y="1905000"/>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84"/>
          <p:cNvSpPr>
            <a:spLocks noChangeArrowheads="1"/>
          </p:cNvSpPr>
          <p:nvPr/>
        </p:nvSpPr>
        <p:spPr bwMode="black">
          <a:xfrm>
            <a:off x="2337555" y="1258669"/>
            <a:ext cx="55872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buFont typeface="Wingdings" pitchFamily="2" charset="2"/>
              <a:buChar char="§"/>
            </a:pPr>
            <a:r>
              <a:rPr lang="en-US" b="1" i="1" dirty="0" smtClean="0">
                <a:solidFill>
                  <a:srgbClr val="006600"/>
                </a:solidFill>
              </a:rPr>
              <a:t> </a:t>
            </a:r>
            <a:r>
              <a:rPr lang="vi-VN" b="1" i="1" dirty="0" smtClean="0">
                <a:solidFill>
                  <a:srgbClr val="006600"/>
                </a:solidFill>
              </a:rPr>
              <a:t>Nâng </a:t>
            </a:r>
            <a:r>
              <a:rPr lang="vi-VN" b="1" i="1" dirty="0">
                <a:solidFill>
                  <a:srgbClr val="006600"/>
                </a:solidFill>
              </a:rPr>
              <a:t>cao ý thức trách nhiệm, phát huy dân chủ, </a:t>
            </a:r>
            <a:r>
              <a:rPr lang="vi-VN" b="1" i="1" dirty="0" smtClean="0">
                <a:solidFill>
                  <a:srgbClr val="006600"/>
                </a:solidFill>
              </a:rPr>
              <a:t>chấp </a:t>
            </a:r>
            <a:r>
              <a:rPr lang="vi-VN" b="1" i="1" dirty="0">
                <a:solidFill>
                  <a:srgbClr val="006600"/>
                </a:solidFill>
              </a:rPr>
              <a:t>hành nghiêm kỷ luật, kỷ cương</a:t>
            </a:r>
            <a:r>
              <a:rPr lang="en-US" b="1" i="1" dirty="0">
                <a:solidFill>
                  <a:srgbClr val="006600"/>
                </a:solidFill>
              </a:rPr>
              <a:t>;</a:t>
            </a:r>
          </a:p>
        </p:txBody>
      </p:sp>
      <p:sp>
        <p:nvSpPr>
          <p:cNvPr id="8" name="Line 85"/>
          <p:cNvSpPr>
            <a:spLocks noChangeShapeType="1"/>
          </p:cNvSpPr>
          <p:nvPr/>
        </p:nvSpPr>
        <p:spPr bwMode="black">
          <a:xfrm>
            <a:off x="2711450" y="2590800"/>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86"/>
          <p:cNvSpPr>
            <a:spLocks noChangeArrowheads="1"/>
          </p:cNvSpPr>
          <p:nvPr/>
        </p:nvSpPr>
        <p:spPr bwMode="black">
          <a:xfrm>
            <a:off x="2862592" y="1981200"/>
            <a:ext cx="60528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Font typeface="Wingdings" pitchFamily="2" charset="2"/>
              <a:buChar char="§"/>
            </a:pPr>
            <a:r>
              <a:rPr lang="en-US" b="1" i="1" dirty="0" smtClean="0"/>
              <a:t> </a:t>
            </a:r>
            <a:r>
              <a:rPr lang="en-US" b="1" i="1" dirty="0" smtClean="0">
                <a:solidFill>
                  <a:srgbClr val="FF0000"/>
                </a:solidFill>
              </a:rPr>
              <a:t>G</a:t>
            </a:r>
            <a:r>
              <a:rPr lang="vi-VN" b="1" i="1" dirty="0">
                <a:solidFill>
                  <a:srgbClr val="FF0000"/>
                </a:solidFill>
              </a:rPr>
              <a:t>ần </a:t>
            </a:r>
            <a:r>
              <a:rPr lang="vi-VN" b="1" i="1" dirty="0" smtClean="0">
                <a:solidFill>
                  <a:srgbClr val="FF0000"/>
                </a:solidFill>
              </a:rPr>
              <a:t>gũi</a:t>
            </a:r>
            <a:r>
              <a:rPr lang="en-US" b="1" i="1" dirty="0" smtClean="0">
                <a:solidFill>
                  <a:srgbClr val="FF0000"/>
                </a:solidFill>
              </a:rPr>
              <a:t> </a:t>
            </a:r>
            <a:r>
              <a:rPr lang="vi-VN" b="1" i="1" dirty="0" smtClean="0">
                <a:solidFill>
                  <a:srgbClr val="FF0000"/>
                </a:solidFill>
              </a:rPr>
              <a:t>với ND</a:t>
            </a:r>
            <a:r>
              <a:rPr lang="vi-VN" b="1" i="1" dirty="0">
                <a:solidFill>
                  <a:srgbClr val="FF0000"/>
                </a:solidFill>
              </a:rPr>
              <a:t>, thấu hiểu tâm tư, nguyện vọng của ND, gắn bó với cơ sở, với thực tiễn; </a:t>
            </a:r>
            <a:r>
              <a:rPr lang="vi-VN" b="1" i="1" dirty="0" smtClean="0">
                <a:solidFill>
                  <a:srgbClr val="FF0000"/>
                </a:solidFill>
              </a:rPr>
              <a:t>nói </a:t>
            </a:r>
            <a:r>
              <a:rPr lang="vi-VN" b="1" i="1" dirty="0">
                <a:solidFill>
                  <a:srgbClr val="FF0000"/>
                </a:solidFill>
              </a:rPr>
              <a:t>đi đôi với làm</a:t>
            </a:r>
            <a:endParaRPr lang="en-US" b="1" i="1" dirty="0">
              <a:solidFill>
                <a:srgbClr val="FF0000"/>
              </a:solidFill>
            </a:endParaRPr>
          </a:p>
        </p:txBody>
      </p:sp>
      <p:sp>
        <p:nvSpPr>
          <p:cNvPr id="10" name="Line 87"/>
          <p:cNvSpPr>
            <a:spLocks noChangeShapeType="1"/>
          </p:cNvSpPr>
          <p:nvPr/>
        </p:nvSpPr>
        <p:spPr bwMode="black">
          <a:xfrm>
            <a:off x="2754312" y="3316287"/>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88"/>
          <p:cNvSpPr>
            <a:spLocks noChangeArrowheads="1"/>
          </p:cNvSpPr>
          <p:nvPr/>
        </p:nvSpPr>
        <p:spPr bwMode="black">
          <a:xfrm>
            <a:off x="2895600" y="2819400"/>
            <a:ext cx="6198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Font typeface="Wingdings" pitchFamily="2" charset="2"/>
              <a:buChar char="§"/>
            </a:pPr>
            <a:r>
              <a:rPr lang="en-US" b="1" i="1" dirty="0" smtClean="0"/>
              <a:t> </a:t>
            </a:r>
            <a:r>
              <a:rPr lang="en-US" b="1" i="1" dirty="0" err="1" smtClean="0"/>
              <a:t>Luôn</a:t>
            </a:r>
            <a:r>
              <a:rPr lang="en-US" b="1" i="1" dirty="0" smtClean="0"/>
              <a:t> </a:t>
            </a:r>
            <a:r>
              <a:rPr lang="vi-VN" b="1" i="1" dirty="0" smtClean="0"/>
              <a:t>phấn </a:t>
            </a:r>
            <a:r>
              <a:rPr lang="vi-VN" b="1" i="1" dirty="0"/>
              <a:t>đấu, hy sinh vì lợi ích của tập thể, của </a:t>
            </a:r>
            <a:r>
              <a:rPr lang="en-US" b="1" i="1" dirty="0" smtClean="0"/>
              <a:t>ND</a:t>
            </a:r>
            <a:endParaRPr lang="en-US" b="1" i="1" dirty="0"/>
          </a:p>
        </p:txBody>
      </p:sp>
      <p:sp>
        <p:nvSpPr>
          <p:cNvPr id="12" name="Line 89"/>
          <p:cNvSpPr>
            <a:spLocks noChangeShapeType="1"/>
          </p:cNvSpPr>
          <p:nvPr/>
        </p:nvSpPr>
        <p:spPr bwMode="black">
          <a:xfrm>
            <a:off x="2559050" y="4038600"/>
            <a:ext cx="48006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90"/>
          <p:cNvSpPr>
            <a:spLocks noChangeArrowheads="1"/>
          </p:cNvSpPr>
          <p:nvPr/>
        </p:nvSpPr>
        <p:spPr bwMode="black">
          <a:xfrm>
            <a:off x="2816226" y="3581400"/>
            <a:ext cx="60991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Font typeface="Wingdings" pitchFamily="2" charset="2"/>
              <a:buChar char="§"/>
            </a:pPr>
            <a:r>
              <a:rPr lang="en-US" b="1" i="1" dirty="0" smtClean="0">
                <a:solidFill>
                  <a:srgbClr val="CC0099"/>
                </a:solidFill>
              </a:rPr>
              <a:t> P</a:t>
            </a:r>
            <a:r>
              <a:rPr lang="vi-VN" b="1" i="1" dirty="0" smtClean="0">
                <a:solidFill>
                  <a:srgbClr val="CC0099"/>
                </a:solidFill>
              </a:rPr>
              <a:t>hong </a:t>
            </a:r>
            <a:r>
              <a:rPr lang="vi-VN" b="1" i="1" dirty="0">
                <a:solidFill>
                  <a:srgbClr val="CC0099"/>
                </a:solidFill>
              </a:rPr>
              <a:t>cách làm việc khoa học, sáng tạo</a:t>
            </a:r>
            <a:r>
              <a:rPr lang="vi-VN" b="1" i="1" dirty="0" smtClean="0">
                <a:solidFill>
                  <a:srgbClr val="CC0099"/>
                </a:solidFill>
              </a:rPr>
              <a:t>,</a:t>
            </a:r>
            <a:r>
              <a:rPr lang="en-US" b="1" i="1" dirty="0" smtClean="0">
                <a:solidFill>
                  <a:srgbClr val="CC0099"/>
                </a:solidFill>
              </a:rPr>
              <a:t> </a:t>
            </a:r>
            <a:r>
              <a:rPr lang="en-US" b="1" i="1" dirty="0" err="1" smtClean="0">
                <a:solidFill>
                  <a:srgbClr val="CC0099"/>
                </a:solidFill>
              </a:rPr>
              <a:t>tư</a:t>
            </a:r>
            <a:r>
              <a:rPr lang="en-US" b="1" i="1" dirty="0" smtClean="0">
                <a:solidFill>
                  <a:srgbClr val="CC0099"/>
                </a:solidFill>
              </a:rPr>
              <a:t> </a:t>
            </a:r>
            <a:r>
              <a:rPr lang="en-US" b="1" i="1" dirty="0" err="1" smtClean="0">
                <a:solidFill>
                  <a:srgbClr val="CC0099"/>
                </a:solidFill>
              </a:rPr>
              <a:t>duy</a:t>
            </a:r>
            <a:r>
              <a:rPr lang="en-US" b="1" i="1" dirty="0" smtClean="0">
                <a:solidFill>
                  <a:srgbClr val="CC0099"/>
                </a:solidFill>
              </a:rPr>
              <a:t> </a:t>
            </a:r>
            <a:r>
              <a:rPr lang="en-US" b="1" i="1" dirty="0" err="1" smtClean="0">
                <a:solidFill>
                  <a:srgbClr val="CC0099"/>
                </a:solidFill>
              </a:rPr>
              <a:t>mới</a:t>
            </a:r>
            <a:endParaRPr lang="en-US" b="1" i="1" dirty="0">
              <a:solidFill>
                <a:srgbClr val="CC0099"/>
              </a:solidFill>
            </a:endParaRPr>
          </a:p>
        </p:txBody>
      </p:sp>
      <p:grpSp>
        <p:nvGrpSpPr>
          <p:cNvPr id="14" name="Group 91"/>
          <p:cNvGrpSpPr>
            <a:grpSpLocks/>
          </p:cNvGrpSpPr>
          <p:nvPr/>
        </p:nvGrpSpPr>
        <p:grpSpPr bwMode="auto">
          <a:xfrm>
            <a:off x="1887537" y="1524000"/>
            <a:ext cx="393700" cy="393700"/>
            <a:chOff x="2543" y="1006"/>
            <a:chExt cx="416" cy="416"/>
          </a:xfrm>
        </p:grpSpPr>
        <p:sp>
          <p:nvSpPr>
            <p:cNvPr id="15" name="Oval 92"/>
            <p:cNvSpPr>
              <a:spLocks noChangeArrowheads="1"/>
            </p:cNvSpPr>
            <p:nvPr/>
          </p:nvSpPr>
          <p:spPr bwMode="gray">
            <a:xfrm>
              <a:off x="254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16" name="Group 93"/>
            <p:cNvGrpSpPr>
              <a:grpSpLocks/>
            </p:cNvGrpSpPr>
            <p:nvPr/>
          </p:nvGrpSpPr>
          <p:grpSpPr bwMode="auto">
            <a:xfrm rot="-2288454">
              <a:off x="2578" y="1034"/>
              <a:ext cx="348" cy="356"/>
              <a:chOff x="887" y="2040"/>
              <a:chExt cx="433" cy="422"/>
            </a:xfrm>
          </p:grpSpPr>
          <p:pic>
            <p:nvPicPr>
              <p:cNvPr id="18" name="Picture 9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19" name="Oval 95"/>
              <p:cNvSpPr>
                <a:spLocks noChangeArrowheads="1"/>
              </p:cNvSpPr>
              <p:nvPr/>
            </p:nvSpPr>
            <p:spPr bwMode="gray">
              <a:xfrm>
                <a:off x="887" y="2040"/>
                <a:ext cx="433"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 name="Picture 9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97"/>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98"/>
          <p:cNvGrpSpPr>
            <a:grpSpLocks/>
          </p:cNvGrpSpPr>
          <p:nvPr/>
        </p:nvGrpSpPr>
        <p:grpSpPr bwMode="auto">
          <a:xfrm>
            <a:off x="2422525" y="2211387"/>
            <a:ext cx="393700" cy="393700"/>
            <a:chOff x="3071" y="1006"/>
            <a:chExt cx="416" cy="416"/>
          </a:xfrm>
        </p:grpSpPr>
        <p:sp>
          <p:nvSpPr>
            <p:cNvPr id="22" name="Oval 99"/>
            <p:cNvSpPr>
              <a:spLocks noChangeArrowheads="1"/>
            </p:cNvSpPr>
            <p:nvPr/>
          </p:nvSpPr>
          <p:spPr bwMode="gray">
            <a:xfrm>
              <a:off x="3071"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23" name="Group 100"/>
            <p:cNvGrpSpPr>
              <a:grpSpLocks/>
            </p:cNvGrpSpPr>
            <p:nvPr/>
          </p:nvGrpSpPr>
          <p:grpSpPr bwMode="auto">
            <a:xfrm rot="-2288454">
              <a:off x="3106" y="1034"/>
              <a:ext cx="348" cy="356"/>
              <a:chOff x="887" y="2040"/>
              <a:chExt cx="433" cy="422"/>
            </a:xfrm>
          </p:grpSpPr>
          <p:pic>
            <p:nvPicPr>
              <p:cNvPr id="25" name="Picture 10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26" name="Oval 102"/>
              <p:cNvSpPr>
                <a:spLocks noChangeArrowheads="1"/>
              </p:cNvSpPr>
              <p:nvPr/>
            </p:nvSpPr>
            <p:spPr bwMode="gray">
              <a:xfrm>
                <a:off x="887" y="2040"/>
                <a:ext cx="433"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 name="Picture 10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104"/>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105"/>
          <p:cNvGrpSpPr>
            <a:grpSpLocks/>
          </p:cNvGrpSpPr>
          <p:nvPr/>
        </p:nvGrpSpPr>
        <p:grpSpPr bwMode="auto">
          <a:xfrm>
            <a:off x="2590800" y="2933700"/>
            <a:ext cx="393700" cy="393700"/>
            <a:chOff x="3647" y="1006"/>
            <a:chExt cx="416" cy="416"/>
          </a:xfrm>
        </p:grpSpPr>
        <p:sp>
          <p:nvSpPr>
            <p:cNvPr id="29" name="Oval 106"/>
            <p:cNvSpPr>
              <a:spLocks noChangeArrowheads="1"/>
            </p:cNvSpPr>
            <p:nvPr/>
          </p:nvSpPr>
          <p:spPr bwMode="gray">
            <a:xfrm>
              <a:off x="3647"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30" name="Group 107"/>
            <p:cNvGrpSpPr>
              <a:grpSpLocks/>
            </p:cNvGrpSpPr>
            <p:nvPr/>
          </p:nvGrpSpPr>
          <p:grpSpPr bwMode="auto">
            <a:xfrm rot="-2288454">
              <a:off x="3682" y="1034"/>
              <a:ext cx="348" cy="356"/>
              <a:chOff x="887" y="2040"/>
              <a:chExt cx="433" cy="422"/>
            </a:xfrm>
          </p:grpSpPr>
          <p:pic>
            <p:nvPicPr>
              <p:cNvPr id="32" name="Picture 108"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33" name="Oval 109"/>
              <p:cNvSpPr>
                <a:spLocks noChangeArrowheads="1"/>
              </p:cNvSpPr>
              <p:nvPr/>
            </p:nvSpPr>
            <p:spPr bwMode="gray">
              <a:xfrm>
                <a:off x="887" y="2040"/>
                <a:ext cx="433"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 name="Picture 110"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111"/>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3676"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 name="Group 112"/>
          <p:cNvGrpSpPr>
            <a:grpSpLocks/>
          </p:cNvGrpSpPr>
          <p:nvPr/>
        </p:nvGrpSpPr>
        <p:grpSpPr bwMode="auto">
          <a:xfrm>
            <a:off x="2373312" y="3646487"/>
            <a:ext cx="393700" cy="393700"/>
            <a:chOff x="4213" y="1006"/>
            <a:chExt cx="416" cy="416"/>
          </a:xfrm>
        </p:grpSpPr>
        <p:sp>
          <p:nvSpPr>
            <p:cNvPr id="36" name="Oval 113"/>
            <p:cNvSpPr>
              <a:spLocks noChangeArrowheads="1"/>
            </p:cNvSpPr>
            <p:nvPr/>
          </p:nvSpPr>
          <p:spPr bwMode="gray">
            <a:xfrm>
              <a:off x="421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37" name="Group 114"/>
            <p:cNvGrpSpPr>
              <a:grpSpLocks/>
            </p:cNvGrpSpPr>
            <p:nvPr/>
          </p:nvGrpSpPr>
          <p:grpSpPr bwMode="auto">
            <a:xfrm rot="-2288454">
              <a:off x="4248" y="1034"/>
              <a:ext cx="348" cy="356"/>
              <a:chOff x="887" y="2040"/>
              <a:chExt cx="433" cy="422"/>
            </a:xfrm>
          </p:grpSpPr>
          <p:pic>
            <p:nvPicPr>
              <p:cNvPr id="39" name="Picture 115"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40" name="Oval 116"/>
              <p:cNvSpPr>
                <a:spLocks noChangeArrowheads="1"/>
              </p:cNvSpPr>
              <p:nvPr/>
            </p:nvSpPr>
            <p:spPr bwMode="gray">
              <a:xfrm>
                <a:off x="887" y="2040"/>
                <a:ext cx="433"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 name="Picture 11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118"/>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424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 119"/>
          <p:cNvGrpSpPr>
            <a:grpSpLocks/>
          </p:cNvGrpSpPr>
          <p:nvPr/>
        </p:nvGrpSpPr>
        <p:grpSpPr bwMode="auto">
          <a:xfrm>
            <a:off x="1828800" y="4310062"/>
            <a:ext cx="393700" cy="393700"/>
            <a:chOff x="4803" y="1006"/>
            <a:chExt cx="416" cy="416"/>
          </a:xfrm>
        </p:grpSpPr>
        <p:sp>
          <p:nvSpPr>
            <p:cNvPr id="43" name="Oval 120"/>
            <p:cNvSpPr>
              <a:spLocks noChangeArrowheads="1"/>
            </p:cNvSpPr>
            <p:nvPr/>
          </p:nvSpPr>
          <p:spPr bwMode="gray">
            <a:xfrm>
              <a:off x="480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en-US"/>
            </a:p>
          </p:txBody>
        </p:sp>
        <p:grpSp>
          <p:nvGrpSpPr>
            <p:cNvPr id="44" name="Group 121"/>
            <p:cNvGrpSpPr>
              <a:grpSpLocks/>
            </p:cNvGrpSpPr>
            <p:nvPr/>
          </p:nvGrpSpPr>
          <p:grpSpPr bwMode="auto">
            <a:xfrm rot="-2288454">
              <a:off x="4838" y="1034"/>
              <a:ext cx="348" cy="356"/>
              <a:chOff x="887" y="2040"/>
              <a:chExt cx="433" cy="422"/>
            </a:xfrm>
          </p:grpSpPr>
          <p:pic>
            <p:nvPicPr>
              <p:cNvPr id="46" name="Picture 122"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47" name="Oval 123"/>
              <p:cNvSpPr>
                <a:spLocks noChangeArrowheads="1"/>
              </p:cNvSpPr>
              <p:nvPr/>
            </p:nvSpPr>
            <p:spPr bwMode="gray">
              <a:xfrm>
                <a:off x="887" y="2040"/>
                <a:ext cx="433" cy="422"/>
              </a:xfrm>
              <a:prstGeom prst="ellipse">
                <a:avLst/>
              </a:prstGeom>
              <a:solidFill>
                <a:srgbClr val="FB4F2D">
                  <a:alpha val="75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8" name="Picture 12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125"/>
            <p:cNvPicPr>
              <a:picLocks noChangeAspect="1" noChangeArrowheads="1"/>
            </p:cNvPicPr>
            <p:nvPr/>
          </p:nvPicPr>
          <p:blipFill>
            <a:blip r:embed="rId4" cstate="print">
              <a:extLst>
                <a:ext uri="{28A0092B-C50C-407E-A947-70E740481C1C}">
                  <a14:useLocalDpi xmlns:a14="http://schemas.microsoft.com/office/drawing/2010/main" val="0"/>
                </a:ext>
              </a:extLst>
            </a:blip>
            <a:srcRect l="12015" t="9302" r="12404" b="12598"/>
            <a:stretch>
              <a:fillRect/>
            </a:stretch>
          </p:blipFill>
          <p:spPr bwMode="gray">
            <a:xfrm>
              <a:off x="4830" y="1020"/>
              <a:ext cx="3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 name="AutoShape 6"/>
          <p:cNvSpPr>
            <a:spLocks noChangeArrowheads="1"/>
          </p:cNvSpPr>
          <p:nvPr/>
        </p:nvSpPr>
        <p:spPr bwMode="gray">
          <a:xfrm rot="5400000" flipH="1">
            <a:off x="2301418" y="2672073"/>
            <a:ext cx="459227" cy="29668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1" name="Oval 8"/>
          <p:cNvSpPr>
            <a:spLocks noChangeArrowheads="1"/>
          </p:cNvSpPr>
          <p:nvPr/>
        </p:nvSpPr>
        <p:spPr bwMode="gray">
          <a:xfrm>
            <a:off x="76200" y="1830522"/>
            <a:ext cx="2325933" cy="240016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2" name="Oval 9"/>
          <p:cNvSpPr>
            <a:spLocks noChangeArrowheads="1"/>
          </p:cNvSpPr>
          <p:nvPr/>
        </p:nvSpPr>
        <p:spPr bwMode="gray">
          <a:xfrm>
            <a:off x="208699" y="1965763"/>
            <a:ext cx="2059495" cy="2125223"/>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3" name="Oval 13"/>
          <p:cNvSpPr>
            <a:spLocks noChangeArrowheads="1"/>
          </p:cNvSpPr>
          <p:nvPr/>
        </p:nvSpPr>
        <p:spPr bwMode="gray">
          <a:xfrm>
            <a:off x="449214" y="2215440"/>
            <a:ext cx="1578466" cy="16318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4" name="Text Box 20"/>
          <p:cNvSpPr txBox="1">
            <a:spLocks noChangeArrowheads="1"/>
          </p:cNvSpPr>
          <p:nvPr/>
        </p:nvSpPr>
        <p:spPr bwMode="gray">
          <a:xfrm>
            <a:off x="1152562" y="2829228"/>
            <a:ext cx="184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2400" b="1" dirty="0">
              <a:solidFill>
                <a:srgbClr val="FFFFFF"/>
              </a:solidFill>
            </a:endParaRPr>
          </a:p>
        </p:txBody>
      </p:sp>
      <p:sp>
        <p:nvSpPr>
          <p:cNvPr id="55" name="TextBox 54"/>
          <p:cNvSpPr txBox="1"/>
          <p:nvPr/>
        </p:nvSpPr>
        <p:spPr>
          <a:xfrm>
            <a:off x="76200" y="508337"/>
            <a:ext cx="8991600" cy="707886"/>
          </a:xfrm>
          <a:prstGeom prst="rect">
            <a:avLst/>
          </a:prstGeom>
          <a:noFill/>
        </p:spPr>
        <p:txBody>
          <a:bodyPr wrap="square" rtlCol="0">
            <a:spAutoFit/>
          </a:bodyPr>
          <a:lstStyle/>
          <a:p>
            <a:pPr>
              <a:buFont typeface="Wingdings" pitchFamily="2" charset="2"/>
              <a:buChar char="§"/>
            </a:pPr>
            <a:r>
              <a:rPr lang="en-US" sz="2000" b="1" dirty="0" smtClean="0">
                <a:solidFill>
                  <a:schemeClr val="tx2">
                    <a:lumMod val="60000"/>
                    <a:lumOff val="40000"/>
                  </a:schemeClr>
                </a:solidFill>
              </a:rPr>
              <a:t> </a:t>
            </a:r>
            <a:r>
              <a:rPr lang="vi-VN" sz="2000" b="1" dirty="0" smtClean="0">
                <a:solidFill>
                  <a:schemeClr val="tx2">
                    <a:lumMod val="60000"/>
                    <a:lumOff val="40000"/>
                  </a:schemeClr>
                </a:solidFill>
              </a:rPr>
              <a:t>Học </a:t>
            </a:r>
            <a:r>
              <a:rPr lang="vi-VN" sz="2000" b="1" dirty="0">
                <a:solidFill>
                  <a:schemeClr val="tx2">
                    <a:lumMod val="60000"/>
                    <a:lumOff val="40000"/>
                  </a:schemeClr>
                </a:solidFill>
              </a:rPr>
              <a:t>tập và làm theo phong cách làm việc, phong cách lãnh đạo của Hồ Chí Minh đòi hỏi mỗi cán bộ, đảng </a:t>
            </a:r>
            <a:r>
              <a:rPr lang="vi-VN" sz="2000" b="1" dirty="0" smtClean="0">
                <a:solidFill>
                  <a:schemeClr val="tx2">
                    <a:lumMod val="60000"/>
                    <a:lumOff val="40000"/>
                  </a:schemeClr>
                </a:solidFill>
              </a:rPr>
              <a:t>viên </a:t>
            </a:r>
            <a:r>
              <a:rPr lang="vi-VN" sz="2000" b="1" dirty="0">
                <a:solidFill>
                  <a:schemeClr val="tx2">
                    <a:lumMod val="60000"/>
                    <a:lumOff val="40000"/>
                  </a:schemeClr>
                </a:solidFill>
              </a:rPr>
              <a:t>và cán bộ lãnh đạo, quản lý </a:t>
            </a:r>
            <a:r>
              <a:rPr lang="vi-VN" sz="2000" b="1" dirty="0" smtClean="0">
                <a:solidFill>
                  <a:schemeClr val="tx2">
                    <a:lumMod val="60000"/>
                    <a:lumOff val="40000"/>
                  </a:schemeClr>
                </a:solidFill>
              </a:rPr>
              <a:t>phải</a:t>
            </a:r>
            <a:r>
              <a:rPr lang="en-US" sz="2000" b="1" dirty="0" smtClean="0">
                <a:solidFill>
                  <a:schemeClr val="tx2">
                    <a:lumMod val="60000"/>
                    <a:lumOff val="40000"/>
                  </a:schemeClr>
                </a:solidFill>
              </a:rPr>
              <a:t>:</a:t>
            </a:r>
            <a:endParaRPr lang="en-US" sz="2000" b="1" dirty="0">
              <a:solidFill>
                <a:schemeClr val="tx2">
                  <a:lumMod val="60000"/>
                  <a:lumOff val="40000"/>
                </a:schemeClr>
              </a:solidFill>
            </a:endParaRPr>
          </a:p>
        </p:txBody>
      </p:sp>
      <p:sp>
        <p:nvSpPr>
          <p:cNvPr id="56" name="TextBox 55"/>
          <p:cNvSpPr txBox="1"/>
          <p:nvPr/>
        </p:nvSpPr>
        <p:spPr>
          <a:xfrm>
            <a:off x="742099" y="4876800"/>
            <a:ext cx="8249501" cy="1600438"/>
          </a:xfrm>
          <a:prstGeom prst="rect">
            <a:avLst/>
          </a:prstGeom>
          <a:noFill/>
        </p:spPr>
        <p:txBody>
          <a:bodyPr wrap="square" rtlCol="0">
            <a:spAutoFit/>
          </a:bodyPr>
          <a:lstStyle/>
          <a:p>
            <a:pPr marL="285750" indent="-285750">
              <a:buFont typeface="Wingdings" pitchFamily="2" charset="2"/>
              <a:buChar char="§"/>
            </a:pPr>
            <a:r>
              <a:rPr lang="vi-VN" sz="2000" b="1" dirty="0" smtClean="0">
                <a:solidFill>
                  <a:srgbClr val="800000"/>
                </a:solidFill>
              </a:rPr>
              <a:t>Xây </a:t>
            </a:r>
            <a:r>
              <a:rPr lang="vi-VN" sz="2000" b="1" dirty="0">
                <a:solidFill>
                  <a:srgbClr val="800000"/>
                </a:solidFill>
              </a:rPr>
              <a:t>dựng phong cách làm việc, phong cách lãnh đạo của người đứng đầu theo tấm gương đạo đức Hồ Chí Minh là nhiệm vụ quan trọng của toàn Đảng, toàn dân hiện nay nhằm xây dựng Đảng trong sạch, vững mạnh./...</a:t>
            </a:r>
            <a:endParaRPr lang="en-US" sz="2000" b="1" dirty="0">
              <a:solidFill>
                <a:srgbClr val="800000"/>
              </a:solidFill>
            </a:endParaRPr>
          </a:p>
          <a:p>
            <a:endParaRPr lang="en-US" dirty="0"/>
          </a:p>
        </p:txBody>
      </p:sp>
      <p:sp>
        <p:nvSpPr>
          <p:cNvPr id="3" name="Slide Number Placeholder 2"/>
          <p:cNvSpPr>
            <a:spLocks noGrp="1"/>
          </p:cNvSpPr>
          <p:nvPr>
            <p:ph type="sldNum" sz="quarter" idx="12"/>
          </p:nvPr>
        </p:nvSpPr>
        <p:spPr/>
        <p:txBody>
          <a:bodyPr/>
          <a:lstStyle/>
          <a:p>
            <a:fld id="{CC760EA4-5A3C-416D-9EFA-D1A3B5B60B2E}" type="slidenum">
              <a:rPr lang="en-US" sz="1600" b="1" smtClean="0"/>
              <a:pPr/>
              <a:t>32</a:t>
            </a:fld>
            <a:endParaRPr lang="en-US" sz="1600" b="1" dirty="0"/>
          </a:p>
        </p:txBody>
      </p:sp>
    </p:spTree>
    <p:extLst>
      <p:ext uri="{BB962C8B-B14F-4D97-AF65-F5344CB8AC3E}">
        <p14:creationId xmlns:p14="http://schemas.microsoft.com/office/powerpoint/2010/main" val="24447597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ctrTitle"/>
          </p:nvPr>
        </p:nvSpPr>
        <p:spPr>
          <a:xfrm>
            <a:off x="333375" y="2187575"/>
            <a:ext cx="8229600" cy="1470025"/>
          </a:xfrm>
        </p:spPr>
        <p:txBody>
          <a:bodyPr/>
          <a:lstStyle/>
          <a:p>
            <a:r>
              <a:rPr lang="en-US" sz="8000" dirty="0" err="1" smtClean="0"/>
              <a:t>Cám</a:t>
            </a:r>
            <a:r>
              <a:rPr lang="en-US" sz="8000" dirty="0" smtClean="0"/>
              <a:t> </a:t>
            </a:r>
            <a:r>
              <a:rPr lang="en-US" sz="8000" dirty="0" err="1" smtClean="0"/>
              <a:t>ơn</a:t>
            </a:r>
            <a:r>
              <a:rPr lang="en-US" sz="8000" dirty="0" smtClean="0"/>
              <a:t> </a:t>
            </a:r>
            <a:br>
              <a:rPr lang="en-US" sz="8000" dirty="0" smtClean="0"/>
            </a:br>
            <a:r>
              <a:rPr lang="en-US" sz="6000" i="1" dirty="0" err="1" smtClean="0"/>
              <a:t>sự</a:t>
            </a:r>
            <a:r>
              <a:rPr lang="en-US" sz="6000" i="1" dirty="0" smtClean="0"/>
              <a:t> </a:t>
            </a:r>
            <a:r>
              <a:rPr lang="en-US" sz="6000" i="1" dirty="0" err="1" smtClean="0"/>
              <a:t>quan</a:t>
            </a:r>
            <a:r>
              <a:rPr lang="en-US" sz="6000" i="1" dirty="0" smtClean="0"/>
              <a:t> </a:t>
            </a:r>
            <a:r>
              <a:rPr lang="en-US" sz="6000" i="1" dirty="0" err="1" smtClean="0"/>
              <a:t>tâm</a:t>
            </a:r>
            <a:r>
              <a:rPr lang="en-US" sz="6000" i="1" dirty="0" smtClean="0"/>
              <a:t> </a:t>
            </a:r>
            <a:r>
              <a:rPr lang="en-US" sz="6000" i="1" dirty="0" err="1" smtClean="0"/>
              <a:t>theo</a:t>
            </a:r>
            <a:r>
              <a:rPr lang="en-US" sz="6000" i="1" dirty="0" smtClean="0"/>
              <a:t> </a:t>
            </a:r>
            <a:r>
              <a:rPr lang="en-US" sz="6000" i="1" dirty="0" err="1" smtClean="0"/>
              <a:t>dõi</a:t>
            </a:r>
            <a:r>
              <a:rPr lang="en-US" sz="6000" i="1" dirty="0" smtClean="0"/>
              <a:t> </a:t>
            </a:r>
            <a:r>
              <a:rPr lang="en-US" sz="6000" i="1" dirty="0" err="1" smtClean="0"/>
              <a:t>của</a:t>
            </a:r>
            <a:r>
              <a:rPr lang="en-US" sz="6000" i="1" dirty="0" smtClean="0"/>
              <a:t> </a:t>
            </a:r>
            <a:r>
              <a:rPr lang="en-US" sz="6000" i="1" dirty="0" err="1" smtClean="0"/>
              <a:t>các</a:t>
            </a:r>
            <a:r>
              <a:rPr lang="en-US" sz="6000" i="1" dirty="0" smtClean="0"/>
              <a:t> </a:t>
            </a:r>
            <a:r>
              <a:rPr lang="en-US" sz="6000" i="1" dirty="0" err="1" smtClean="0"/>
              <a:t>bạn</a:t>
            </a:r>
            <a:r>
              <a:rPr lang="en-US" sz="6000" i="1" dirty="0" smtClean="0"/>
              <a:t>!</a:t>
            </a:r>
            <a:endParaRPr lang="en-US" sz="6000" i="1" dirty="0"/>
          </a:p>
        </p:txBody>
      </p:sp>
      <p:sp>
        <p:nvSpPr>
          <p:cNvPr id="3" name="TextBox 2"/>
          <p:cNvSpPr txBox="1"/>
          <p:nvPr/>
        </p:nvSpPr>
        <p:spPr>
          <a:xfrm>
            <a:off x="381000" y="4736068"/>
            <a:ext cx="1219200" cy="369332"/>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ltGray">
          <a:xfrm>
            <a:off x="5486400" y="3934897"/>
            <a:ext cx="3509897" cy="2618303"/>
          </a:xfrm>
          <a:prstGeom prst="rect">
            <a:avLst/>
          </a:prstGeom>
          <a:gradFill rotWithShape="1">
            <a:gsLst>
              <a:gs pos="0">
                <a:schemeClr val="accent2">
                  <a:gamma/>
                  <a:shade val="72549"/>
                  <a:invGamma/>
                </a:schemeClr>
              </a:gs>
              <a:gs pos="100000">
                <a:schemeClr val="accent2"/>
              </a:gs>
            </a:gsLst>
            <a:lin ang="0" scaled="1"/>
          </a:gradFill>
          <a:ln w="9525" algn="ctr">
            <a:noFill/>
            <a:miter lim="800000"/>
            <a:headEnd/>
            <a:tailEnd/>
          </a:ln>
          <a:effectLst/>
        </p:spPr>
        <p:txBody>
          <a:bodyPr wrap="none" anchor="ctr"/>
          <a:lstStyle/>
          <a:p>
            <a:endParaRPr lang="vi-VN"/>
          </a:p>
        </p:txBody>
      </p:sp>
      <p:sp>
        <p:nvSpPr>
          <p:cNvPr id="23555" name="Rectangle 3"/>
          <p:cNvSpPr>
            <a:spLocks noChangeArrowheads="1"/>
          </p:cNvSpPr>
          <p:nvPr/>
        </p:nvSpPr>
        <p:spPr bwMode="ltGray">
          <a:xfrm>
            <a:off x="2520679" y="4087301"/>
            <a:ext cx="3604356" cy="2618299"/>
          </a:xfrm>
          <a:prstGeom prst="rect">
            <a:avLst/>
          </a:prstGeom>
          <a:gradFill rotWithShape="1">
            <a:gsLst>
              <a:gs pos="0">
                <a:schemeClr val="accent2">
                  <a:gamma/>
                  <a:shade val="86275"/>
                  <a:invGamma/>
                </a:schemeClr>
              </a:gs>
              <a:gs pos="100000">
                <a:schemeClr val="accent2"/>
              </a:gs>
            </a:gsLst>
            <a:lin ang="0" scaled="1"/>
          </a:gradFill>
          <a:ln w="9525" algn="ctr">
            <a:noFill/>
            <a:miter lim="800000"/>
            <a:headEnd/>
            <a:tailEnd/>
          </a:ln>
          <a:effectLst/>
          <a:scene3d>
            <a:camera prst="legacyObliqueTopRight"/>
            <a:lightRig rig="legacyFlat3" dir="l"/>
          </a:scene3d>
          <a:sp3d extrusionH="430200" prstMaterial="legacyPlastic">
            <a:bevelT w="13500" h="13500" prst="angle"/>
            <a:bevelB w="13500" h="13500" prst="angle"/>
            <a:extrusionClr>
              <a:schemeClr val="accent2"/>
            </a:extrusionClr>
          </a:sp3d>
        </p:spPr>
        <p:txBody>
          <a:bodyPr wrap="none" anchor="ctr">
            <a:flatTx/>
          </a:bodyPr>
          <a:lstStyle/>
          <a:p>
            <a:endParaRPr lang="vi-VN"/>
          </a:p>
        </p:txBody>
      </p:sp>
      <p:sp>
        <p:nvSpPr>
          <p:cNvPr id="23556" name="Text Box 4"/>
          <p:cNvSpPr txBox="1">
            <a:spLocks noChangeArrowheads="1"/>
          </p:cNvSpPr>
          <p:nvPr/>
        </p:nvSpPr>
        <p:spPr bwMode="black">
          <a:xfrm>
            <a:off x="2520679" y="3962400"/>
            <a:ext cx="6699521" cy="2616101"/>
          </a:xfrm>
          <a:prstGeom prst="rect">
            <a:avLst/>
          </a:prstGeom>
          <a:noFill/>
          <a:ln w="9525" algn="ctr">
            <a:noFill/>
            <a:miter lim="800000"/>
            <a:headEnd/>
            <a:tailEnd/>
          </a:ln>
          <a:effectLst/>
        </p:spPr>
        <p:txBody>
          <a:bodyPr wrap="square">
            <a:spAutoFit/>
          </a:bodyPr>
          <a:lstStyle/>
          <a:p>
            <a:pPr>
              <a:spcBef>
                <a:spcPts val="300"/>
              </a:spcBef>
              <a:spcAft>
                <a:spcPts val="300"/>
              </a:spcAft>
            </a:pPr>
            <a:r>
              <a:rPr lang="en-US" sz="2200" b="1" dirty="0">
                <a:solidFill>
                  <a:srgbClr val="FFFFFF"/>
                </a:solidFill>
              </a:rPr>
              <a:t>(i) </a:t>
            </a:r>
            <a:r>
              <a:rPr lang="en-US" sz="2200" b="1" i="1" dirty="0" err="1" smtClean="0">
                <a:solidFill>
                  <a:srgbClr val="FFFF00"/>
                </a:solidFill>
              </a:rPr>
              <a:t>Dân</a:t>
            </a:r>
            <a:r>
              <a:rPr lang="en-US" sz="2200" b="1" i="1" dirty="0" smtClean="0">
                <a:solidFill>
                  <a:srgbClr val="FFFF00"/>
                </a:solidFill>
              </a:rPr>
              <a:t> </a:t>
            </a:r>
            <a:r>
              <a:rPr lang="en-US" sz="2200" b="1" i="1" dirty="0" err="1">
                <a:solidFill>
                  <a:srgbClr val="FFFF00"/>
                </a:solidFill>
              </a:rPr>
              <a:t>chủ</a:t>
            </a:r>
            <a:r>
              <a:rPr lang="en-US" sz="2200" b="1" i="1" dirty="0">
                <a:solidFill>
                  <a:srgbClr val="FFFF00"/>
                </a:solidFill>
              </a:rPr>
              <a:t> </a:t>
            </a:r>
            <a:r>
              <a:rPr lang="en-US" sz="2200" b="1" i="1" dirty="0" err="1">
                <a:solidFill>
                  <a:srgbClr val="FFFF00"/>
                </a:solidFill>
              </a:rPr>
              <a:t>là</a:t>
            </a:r>
            <a:r>
              <a:rPr lang="en-US" sz="2200" b="1" i="1" dirty="0">
                <a:solidFill>
                  <a:srgbClr val="FFFF00"/>
                </a:solidFill>
              </a:rPr>
              <a:t> </a:t>
            </a:r>
            <a:r>
              <a:rPr lang="en-US" sz="2200" b="1" i="1" dirty="0" err="1">
                <a:solidFill>
                  <a:srgbClr val="FFFF00"/>
                </a:solidFill>
              </a:rPr>
              <a:t>quyền</a:t>
            </a:r>
            <a:r>
              <a:rPr lang="en-US" sz="2200" b="1" i="1" dirty="0">
                <a:solidFill>
                  <a:srgbClr val="FFFF00"/>
                </a:solidFill>
              </a:rPr>
              <a:t> </a:t>
            </a:r>
            <a:r>
              <a:rPr lang="en-US" sz="2200" b="1" i="1" dirty="0" err="1">
                <a:solidFill>
                  <a:srgbClr val="FFFF00"/>
                </a:solidFill>
              </a:rPr>
              <a:t>lực</a:t>
            </a:r>
            <a:r>
              <a:rPr lang="en-US" sz="2200" b="1" i="1" dirty="0">
                <a:solidFill>
                  <a:srgbClr val="FFFF00"/>
                </a:solidFill>
              </a:rPr>
              <a:t> </a:t>
            </a:r>
            <a:r>
              <a:rPr lang="en-US" sz="2200" b="1" i="1" dirty="0" err="1">
                <a:solidFill>
                  <a:srgbClr val="FFFF00"/>
                </a:solidFill>
              </a:rPr>
              <a:t>của</a:t>
            </a:r>
            <a:r>
              <a:rPr lang="en-US" sz="2200" b="1" i="1" dirty="0">
                <a:solidFill>
                  <a:srgbClr val="FFFF00"/>
                </a:solidFill>
              </a:rPr>
              <a:t> </a:t>
            </a:r>
            <a:r>
              <a:rPr lang="en-US" sz="2200" b="1" i="1" dirty="0" err="1">
                <a:solidFill>
                  <a:srgbClr val="FFFF00"/>
                </a:solidFill>
              </a:rPr>
              <a:t>nhân</a:t>
            </a:r>
            <a:r>
              <a:rPr lang="en-US" sz="2200" b="1" i="1" dirty="0">
                <a:solidFill>
                  <a:srgbClr val="FFFF00"/>
                </a:solidFill>
              </a:rPr>
              <a:t> </a:t>
            </a:r>
            <a:r>
              <a:rPr lang="en-US" sz="2200" b="1" i="1" dirty="0" err="1">
                <a:solidFill>
                  <a:srgbClr val="FFFF00"/>
                </a:solidFill>
              </a:rPr>
              <a:t>dân</a:t>
            </a:r>
            <a:r>
              <a:rPr lang="en-US" sz="2200" b="1" i="1" dirty="0">
                <a:solidFill>
                  <a:srgbClr val="FFFF00"/>
                </a:solidFill>
              </a:rPr>
              <a:t>,</a:t>
            </a:r>
            <a:r>
              <a:rPr lang="en-US" sz="2200" b="1" dirty="0">
                <a:solidFill>
                  <a:srgbClr val="FFFF00"/>
                </a:solidFill>
              </a:rPr>
              <a:t> </a:t>
            </a:r>
            <a:r>
              <a:rPr lang="en-US" sz="2200" b="1" dirty="0" err="1">
                <a:solidFill>
                  <a:srgbClr val="FFFFFF"/>
                </a:solidFill>
              </a:rPr>
              <a:t>mọi</a:t>
            </a:r>
            <a:r>
              <a:rPr lang="en-US" sz="2200" b="1" dirty="0">
                <a:solidFill>
                  <a:srgbClr val="FFFFFF"/>
                </a:solidFill>
              </a:rPr>
              <a:t> </a:t>
            </a:r>
            <a:r>
              <a:rPr lang="en-US" sz="2200" b="1" dirty="0" err="1">
                <a:solidFill>
                  <a:srgbClr val="FFFFFF"/>
                </a:solidFill>
              </a:rPr>
              <a:t>người</a:t>
            </a:r>
            <a:r>
              <a:rPr lang="en-US" sz="2200" b="1" dirty="0">
                <a:solidFill>
                  <a:srgbClr val="FFFFFF"/>
                </a:solidFill>
              </a:rPr>
              <a:t> </a:t>
            </a:r>
            <a:r>
              <a:rPr lang="en-US" sz="2200" b="1" dirty="0" err="1">
                <a:solidFill>
                  <a:srgbClr val="FFFFFF"/>
                </a:solidFill>
              </a:rPr>
              <a:t>có</a:t>
            </a:r>
            <a:r>
              <a:rPr lang="en-US" sz="2200" b="1" dirty="0">
                <a:solidFill>
                  <a:srgbClr val="FFFFFF"/>
                </a:solidFill>
              </a:rPr>
              <a:t> </a:t>
            </a:r>
            <a:r>
              <a:rPr lang="en-US" sz="2200" b="1" dirty="0" err="1">
                <a:solidFill>
                  <a:srgbClr val="FFFFFF"/>
                </a:solidFill>
              </a:rPr>
              <a:t>quyền</a:t>
            </a:r>
            <a:r>
              <a:rPr lang="en-US" sz="2200" b="1" dirty="0">
                <a:solidFill>
                  <a:srgbClr val="FFFFFF"/>
                </a:solidFill>
              </a:rPr>
              <a:t> </a:t>
            </a:r>
            <a:r>
              <a:rPr lang="en-US" sz="2200" b="1" dirty="0" err="1" smtClean="0">
                <a:solidFill>
                  <a:srgbClr val="FFFFFF"/>
                </a:solidFill>
              </a:rPr>
              <a:t>thực</a:t>
            </a:r>
            <a:r>
              <a:rPr lang="en-US" sz="2200" b="1" dirty="0" smtClean="0">
                <a:solidFill>
                  <a:srgbClr val="FFFFFF"/>
                </a:solidFill>
              </a:rPr>
              <a:t> </a:t>
            </a:r>
            <a:r>
              <a:rPr lang="en-US" sz="2200" b="1" dirty="0" err="1">
                <a:solidFill>
                  <a:srgbClr val="FFFFFF"/>
                </a:solidFill>
              </a:rPr>
              <a:t>hiện</a:t>
            </a:r>
            <a:r>
              <a:rPr lang="en-US" sz="2200" b="1" dirty="0">
                <a:solidFill>
                  <a:srgbClr val="FFFFFF"/>
                </a:solidFill>
              </a:rPr>
              <a:t> </a:t>
            </a:r>
            <a:r>
              <a:rPr lang="en-US" sz="2200" b="1" dirty="0" err="1">
                <a:solidFill>
                  <a:srgbClr val="FFFFFF"/>
                </a:solidFill>
              </a:rPr>
              <a:t>các</a:t>
            </a:r>
            <a:r>
              <a:rPr lang="en-US" sz="2200" b="1" dirty="0">
                <a:solidFill>
                  <a:srgbClr val="FFFFFF"/>
                </a:solidFill>
              </a:rPr>
              <a:t> </a:t>
            </a:r>
            <a:r>
              <a:rPr lang="en-US" sz="2200" b="1" dirty="0" err="1">
                <a:solidFill>
                  <a:srgbClr val="FFFFFF"/>
                </a:solidFill>
              </a:rPr>
              <a:t>quyền</a:t>
            </a:r>
            <a:r>
              <a:rPr lang="en-US" sz="2200" b="1" dirty="0">
                <a:solidFill>
                  <a:srgbClr val="FFFFFF"/>
                </a:solidFill>
              </a:rPr>
              <a:t> </a:t>
            </a:r>
            <a:r>
              <a:rPr lang="en-US" sz="2200" b="1" dirty="0" err="1">
                <a:solidFill>
                  <a:srgbClr val="FFFFFF"/>
                </a:solidFill>
              </a:rPr>
              <a:t>của</a:t>
            </a:r>
            <a:r>
              <a:rPr lang="en-US" sz="2200" b="1" dirty="0">
                <a:solidFill>
                  <a:srgbClr val="FFFFFF"/>
                </a:solidFill>
              </a:rPr>
              <a:t> </a:t>
            </a:r>
            <a:r>
              <a:rPr lang="en-US" sz="2200" b="1" dirty="0" err="1">
                <a:solidFill>
                  <a:srgbClr val="FFFFFF"/>
                </a:solidFill>
              </a:rPr>
              <a:t>mình</a:t>
            </a:r>
            <a:r>
              <a:rPr lang="en-US" sz="2200" b="1" dirty="0">
                <a:solidFill>
                  <a:srgbClr val="FFFFFF"/>
                </a:solidFill>
              </a:rPr>
              <a:t>: </a:t>
            </a:r>
            <a:r>
              <a:rPr lang="en-US" sz="2200" b="1" dirty="0" err="1">
                <a:solidFill>
                  <a:srgbClr val="FFFFFF"/>
                </a:solidFill>
              </a:rPr>
              <a:t>quyền</a:t>
            </a:r>
            <a:r>
              <a:rPr lang="en-US" sz="2200" b="1" dirty="0">
                <a:solidFill>
                  <a:srgbClr val="FFFFFF"/>
                </a:solidFill>
              </a:rPr>
              <a:t> </a:t>
            </a:r>
            <a:r>
              <a:rPr lang="en-US" sz="2200" b="1" dirty="0" err="1" smtClean="0">
                <a:solidFill>
                  <a:srgbClr val="FFFFFF"/>
                </a:solidFill>
              </a:rPr>
              <a:t>sống</a:t>
            </a:r>
            <a:r>
              <a:rPr lang="en-US" sz="2200" b="1" dirty="0" smtClean="0">
                <a:solidFill>
                  <a:srgbClr val="FFFFFF"/>
                </a:solidFill>
              </a:rPr>
              <a:t>, </a:t>
            </a:r>
            <a:r>
              <a:rPr lang="en-US" sz="2200" b="1" dirty="0" err="1" smtClean="0">
                <a:solidFill>
                  <a:srgbClr val="FFFFFF"/>
                </a:solidFill>
              </a:rPr>
              <a:t>quyền</a:t>
            </a:r>
            <a:r>
              <a:rPr lang="en-US" sz="2200" b="1" dirty="0" smtClean="0">
                <a:solidFill>
                  <a:srgbClr val="FFFFFF"/>
                </a:solidFill>
              </a:rPr>
              <a:t> </a:t>
            </a:r>
            <a:r>
              <a:rPr lang="en-US" sz="2200" b="1" dirty="0" err="1" smtClean="0">
                <a:solidFill>
                  <a:srgbClr val="FFFFFF"/>
                </a:solidFill>
              </a:rPr>
              <a:t>công</a:t>
            </a:r>
            <a:r>
              <a:rPr lang="en-US" sz="2200" b="1" dirty="0" smtClean="0">
                <a:solidFill>
                  <a:srgbClr val="FFFFFF"/>
                </a:solidFill>
              </a:rPr>
              <a:t> </a:t>
            </a:r>
            <a:r>
              <a:rPr lang="en-US" sz="2200" b="1" dirty="0" err="1">
                <a:solidFill>
                  <a:srgbClr val="FFFFFF"/>
                </a:solidFill>
              </a:rPr>
              <a:t>dân</a:t>
            </a:r>
            <a:r>
              <a:rPr lang="en-US" sz="2200" b="1" dirty="0">
                <a:solidFill>
                  <a:srgbClr val="FFFFFF"/>
                </a:solidFill>
              </a:rPr>
              <a:t>, </a:t>
            </a:r>
            <a:r>
              <a:rPr lang="en-US" sz="2200" b="1" dirty="0" err="1">
                <a:solidFill>
                  <a:srgbClr val="FFFFFF"/>
                </a:solidFill>
              </a:rPr>
              <a:t>quyền</a:t>
            </a:r>
            <a:r>
              <a:rPr lang="en-US" sz="2200" b="1" dirty="0">
                <a:solidFill>
                  <a:srgbClr val="FFFFFF"/>
                </a:solidFill>
              </a:rPr>
              <a:t> con </a:t>
            </a:r>
            <a:r>
              <a:rPr lang="en-US" sz="2200" b="1" dirty="0" err="1">
                <a:solidFill>
                  <a:srgbClr val="FFFFFF"/>
                </a:solidFill>
              </a:rPr>
              <a:t>người</a:t>
            </a:r>
            <a:r>
              <a:rPr lang="en-US" sz="2200" b="1" dirty="0">
                <a:solidFill>
                  <a:srgbClr val="FFFFFF"/>
                </a:solidFill>
              </a:rPr>
              <a:t>. </a:t>
            </a:r>
          </a:p>
          <a:p>
            <a:pPr>
              <a:spcBef>
                <a:spcPts val="300"/>
              </a:spcBef>
              <a:spcAft>
                <a:spcPts val="300"/>
              </a:spcAft>
            </a:pPr>
            <a:r>
              <a:rPr lang="en-US" sz="2200" b="1" dirty="0">
                <a:solidFill>
                  <a:srgbClr val="FFFF00"/>
                </a:solidFill>
              </a:rPr>
              <a:t>(ii) </a:t>
            </a:r>
            <a:r>
              <a:rPr lang="en-US" sz="2200" b="1" i="1" dirty="0" err="1">
                <a:solidFill>
                  <a:srgbClr val="FFFF00"/>
                </a:solidFill>
              </a:rPr>
              <a:t>Dân</a:t>
            </a:r>
            <a:r>
              <a:rPr lang="en-US" sz="2200" b="1" i="1" dirty="0">
                <a:solidFill>
                  <a:srgbClr val="FFFF00"/>
                </a:solidFill>
              </a:rPr>
              <a:t> </a:t>
            </a:r>
            <a:r>
              <a:rPr lang="en-US" sz="2200" b="1" i="1" dirty="0" err="1">
                <a:solidFill>
                  <a:srgbClr val="FFFF00"/>
                </a:solidFill>
              </a:rPr>
              <a:t>chủ</a:t>
            </a:r>
            <a:r>
              <a:rPr lang="en-US" sz="2200" b="1" i="1" dirty="0">
                <a:solidFill>
                  <a:srgbClr val="FFFF00"/>
                </a:solidFill>
              </a:rPr>
              <a:t> </a:t>
            </a:r>
            <a:r>
              <a:rPr lang="en-US" sz="2200" b="1" i="1" dirty="0" err="1">
                <a:solidFill>
                  <a:srgbClr val="FFFF00"/>
                </a:solidFill>
              </a:rPr>
              <a:t>còn</a:t>
            </a:r>
            <a:r>
              <a:rPr lang="en-US" sz="2200" b="1" i="1" dirty="0">
                <a:solidFill>
                  <a:srgbClr val="FFFF00"/>
                </a:solidFill>
              </a:rPr>
              <a:t> </a:t>
            </a:r>
            <a:r>
              <a:rPr lang="en-US" sz="2200" b="1" i="1" dirty="0" err="1">
                <a:solidFill>
                  <a:srgbClr val="FFFF00"/>
                </a:solidFill>
              </a:rPr>
              <a:t>hiểu</a:t>
            </a:r>
            <a:r>
              <a:rPr lang="en-US" sz="2200" b="1" i="1" dirty="0">
                <a:solidFill>
                  <a:srgbClr val="FFFF00"/>
                </a:solidFill>
              </a:rPr>
              <a:t> </a:t>
            </a:r>
            <a:r>
              <a:rPr lang="en-US" sz="2200" b="1" i="1" dirty="0" err="1">
                <a:solidFill>
                  <a:srgbClr val="FFFF00"/>
                </a:solidFill>
              </a:rPr>
              <a:t>là</a:t>
            </a:r>
            <a:r>
              <a:rPr lang="en-US" sz="2200" b="1" i="1" dirty="0">
                <a:solidFill>
                  <a:srgbClr val="FFFF00"/>
                </a:solidFill>
              </a:rPr>
              <a:t> </a:t>
            </a:r>
            <a:r>
              <a:rPr lang="en-US" sz="2200" b="1" i="1" dirty="0" err="1">
                <a:solidFill>
                  <a:srgbClr val="FFFF00"/>
                </a:solidFill>
              </a:rPr>
              <a:t>một</a:t>
            </a:r>
            <a:r>
              <a:rPr lang="en-US" sz="2200" b="1" i="1" dirty="0">
                <a:solidFill>
                  <a:srgbClr val="FFFF00"/>
                </a:solidFill>
              </a:rPr>
              <a:t> </a:t>
            </a:r>
            <a:r>
              <a:rPr lang="en-US" sz="2200" b="1" i="1" dirty="0" err="1">
                <a:solidFill>
                  <a:srgbClr val="FFFF00"/>
                </a:solidFill>
              </a:rPr>
              <a:t>chế</a:t>
            </a:r>
            <a:r>
              <a:rPr lang="en-US" sz="2200" b="1" i="1" dirty="0">
                <a:solidFill>
                  <a:srgbClr val="FFFF00"/>
                </a:solidFill>
              </a:rPr>
              <a:t> </a:t>
            </a:r>
            <a:r>
              <a:rPr lang="en-US" sz="2200" b="1" i="1" dirty="0" err="1">
                <a:solidFill>
                  <a:srgbClr val="FFFF00"/>
                </a:solidFill>
              </a:rPr>
              <a:t>độ</a:t>
            </a:r>
            <a:r>
              <a:rPr lang="en-US" sz="2200" b="1" i="1" dirty="0">
                <a:solidFill>
                  <a:srgbClr val="FFFF00"/>
                </a:solidFill>
              </a:rPr>
              <a:t> </a:t>
            </a:r>
            <a:r>
              <a:rPr lang="en-US" sz="2200" b="1" i="1" dirty="0" err="1">
                <a:solidFill>
                  <a:srgbClr val="FFFF00"/>
                </a:solidFill>
              </a:rPr>
              <a:t>sinh</a:t>
            </a:r>
            <a:r>
              <a:rPr lang="en-US" sz="2200" b="1" i="1" dirty="0">
                <a:solidFill>
                  <a:srgbClr val="FFFF00"/>
                </a:solidFill>
              </a:rPr>
              <a:t> </a:t>
            </a:r>
            <a:r>
              <a:rPr lang="en-US" sz="2200" b="1" i="1" dirty="0" err="1">
                <a:solidFill>
                  <a:srgbClr val="FFFF00"/>
                </a:solidFill>
              </a:rPr>
              <a:t>hoạt</a:t>
            </a:r>
            <a:r>
              <a:rPr lang="en-US" sz="2200" b="1" dirty="0">
                <a:solidFill>
                  <a:srgbClr val="FFFF00"/>
                </a:solidFill>
              </a:rPr>
              <a:t> </a:t>
            </a:r>
            <a:r>
              <a:rPr lang="en-US" sz="2200" b="1" dirty="0" err="1">
                <a:solidFill>
                  <a:srgbClr val="FFFF00"/>
                </a:solidFill>
              </a:rPr>
              <a:t>trong</a:t>
            </a:r>
            <a:r>
              <a:rPr lang="en-US" sz="2200" b="1" dirty="0">
                <a:solidFill>
                  <a:srgbClr val="FFFF00"/>
                </a:solidFill>
              </a:rPr>
              <a:t> </a:t>
            </a:r>
            <a:r>
              <a:rPr lang="en-US" sz="2200" b="1" dirty="0" err="1">
                <a:solidFill>
                  <a:srgbClr val="FFFF00"/>
                </a:solidFill>
              </a:rPr>
              <a:t>tổ</a:t>
            </a:r>
            <a:r>
              <a:rPr lang="en-US" sz="2200" b="1" dirty="0">
                <a:solidFill>
                  <a:srgbClr val="FFFF00"/>
                </a:solidFill>
              </a:rPr>
              <a:t> </a:t>
            </a:r>
            <a:r>
              <a:rPr lang="en-US" sz="2200" b="1" dirty="0" err="1">
                <a:solidFill>
                  <a:srgbClr val="FFFF00"/>
                </a:solidFill>
              </a:rPr>
              <a:t>chức</a:t>
            </a:r>
            <a:r>
              <a:rPr lang="en-US" sz="2200" b="1" dirty="0">
                <a:solidFill>
                  <a:srgbClr val="FFFF00"/>
                </a:solidFill>
              </a:rPr>
              <a:t> </a:t>
            </a:r>
            <a:r>
              <a:rPr lang="en-US" sz="2200" b="1" dirty="0" err="1">
                <a:solidFill>
                  <a:srgbClr val="FFFF00"/>
                </a:solidFill>
              </a:rPr>
              <a:t>Đảng</a:t>
            </a:r>
            <a:r>
              <a:rPr lang="en-US" sz="2200" b="1" dirty="0">
                <a:solidFill>
                  <a:srgbClr val="FFFF00"/>
                </a:solidFill>
              </a:rPr>
              <a:t>, </a:t>
            </a:r>
            <a:r>
              <a:rPr lang="en-US" sz="2200" b="1" dirty="0" err="1">
                <a:solidFill>
                  <a:srgbClr val="FFFF00"/>
                </a:solidFill>
              </a:rPr>
              <a:t>Đoàn</a:t>
            </a:r>
            <a:r>
              <a:rPr lang="en-US" sz="2200" b="1" dirty="0">
                <a:solidFill>
                  <a:srgbClr val="FFFF00"/>
                </a:solidFill>
              </a:rPr>
              <a:t> </a:t>
            </a:r>
            <a:r>
              <a:rPr lang="en-US" sz="2200" b="1" dirty="0" err="1">
                <a:solidFill>
                  <a:srgbClr val="FFFF00"/>
                </a:solidFill>
              </a:rPr>
              <a:t>thể</a:t>
            </a:r>
            <a:r>
              <a:rPr lang="en-US" sz="2200" b="1" dirty="0">
                <a:solidFill>
                  <a:srgbClr val="FFFF00"/>
                </a:solidFill>
              </a:rPr>
              <a:t>.</a:t>
            </a:r>
          </a:p>
          <a:p>
            <a:pPr>
              <a:spcBef>
                <a:spcPts val="300"/>
              </a:spcBef>
              <a:spcAft>
                <a:spcPts val="300"/>
              </a:spcAft>
            </a:pPr>
            <a:r>
              <a:rPr lang="en-US" sz="2200" b="1" dirty="0">
                <a:solidFill>
                  <a:schemeClr val="accent1">
                    <a:lumMod val="40000"/>
                    <a:lumOff val="60000"/>
                  </a:schemeClr>
                </a:solidFill>
              </a:rPr>
              <a:t>(</a:t>
            </a:r>
            <a:r>
              <a:rPr lang="en-US" sz="2200" b="1" dirty="0">
                <a:solidFill>
                  <a:srgbClr val="FFFFFF"/>
                </a:solidFill>
              </a:rPr>
              <a:t>iii) </a:t>
            </a:r>
            <a:r>
              <a:rPr lang="en-US" sz="2200" b="1" i="1" dirty="0" err="1">
                <a:solidFill>
                  <a:srgbClr val="FFFFFF"/>
                </a:solidFill>
              </a:rPr>
              <a:t>Dân</a:t>
            </a:r>
            <a:r>
              <a:rPr lang="en-US" sz="2200" b="1" i="1" dirty="0">
                <a:solidFill>
                  <a:srgbClr val="FFFFFF"/>
                </a:solidFill>
              </a:rPr>
              <a:t> </a:t>
            </a:r>
            <a:r>
              <a:rPr lang="en-US" sz="2200" b="1" i="1" dirty="0" err="1">
                <a:solidFill>
                  <a:srgbClr val="FFFFFF"/>
                </a:solidFill>
              </a:rPr>
              <a:t>chủ</a:t>
            </a:r>
            <a:r>
              <a:rPr lang="en-US" sz="2200" b="1" i="1" dirty="0">
                <a:solidFill>
                  <a:srgbClr val="FFFFFF"/>
                </a:solidFill>
              </a:rPr>
              <a:t> </a:t>
            </a:r>
            <a:r>
              <a:rPr lang="en-US" sz="2200" b="1" i="1" dirty="0" err="1">
                <a:solidFill>
                  <a:srgbClr val="FFFFFF"/>
                </a:solidFill>
              </a:rPr>
              <a:t>còn</a:t>
            </a:r>
            <a:r>
              <a:rPr lang="en-US" sz="2200" b="1" i="1" dirty="0">
                <a:solidFill>
                  <a:srgbClr val="FFFFFF"/>
                </a:solidFill>
              </a:rPr>
              <a:t> </a:t>
            </a:r>
            <a:r>
              <a:rPr lang="en-US" sz="2200" b="1" i="1" dirty="0" err="1">
                <a:solidFill>
                  <a:srgbClr val="FFFFFF"/>
                </a:solidFill>
              </a:rPr>
              <a:t>hiểu</a:t>
            </a:r>
            <a:r>
              <a:rPr lang="en-US" sz="2200" b="1" i="1" dirty="0">
                <a:solidFill>
                  <a:srgbClr val="FFFFFF"/>
                </a:solidFill>
              </a:rPr>
              <a:t> </a:t>
            </a:r>
            <a:r>
              <a:rPr lang="en-US" sz="2200" b="1" i="1" dirty="0" err="1">
                <a:solidFill>
                  <a:srgbClr val="FFFFFF"/>
                </a:solidFill>
              </a:rPr>
              <a:t>là</a:t>
            </a:r>
            <a:r>
              <a:rPr lang="en-US" sz="2200" b="1" i="1" dirty="0">
                <a:solidFill>
                  <a:srgbClr val="FFFFFF"/>
                </a:solidFill>
              </a:rPr>
              <a:t> </a:t>
            </a:r>
            <a:r>
              <a:rPr lang="en-US" sz="2200" b="1" i="1" dirty="0" err="1">
                <a:solidFill>
                  <a:srgbClr val="FFFFFF"/>
                </a:solidFill>
              </a:rPr>
              <a:t>một</a:t>
            </a:r>
            <a:r>
              <a:rPr lang="en-US" sz="2200" b="1" i="1" dirty="0">
                <a:solidFill>
                  <a:srgbClr val="FFFFFF"/>
                </a:solidFill>
              </a:rPr>
              <a:t> </a:t>
            </a:r>
            <a:r>
              <a:rPr lang="en-US" sz="2200" b="1" i="1" dirty="0" err="1">
                <a:solidFill>
                  <a:srgbClr val="FFFFFF"/>
                </a:solidFill>
              </a:rPr>
              <a:t>chế</a:t>
            </a:r>
            <a:r>
              <a:rPr lang="en-US" sz="2200" b="1" i="1" dirty="0">
                <a:solidFill>
                  <a:srgbClr val="FFFFFF"/>
                </a:solidFill>
              </a:rPr>
              <a:t> </a:t>
            </a:r>
            <a:r>
              <a:rPr lang="en-US" sz="2200" b="1" i="1" dirty="0" err="1">
                <a:solidFill>
                  <a:srgbClr val="FFFFFF"/>
                </a:solidFill>
              </a:rPr>
              <a:t>độ</a:t>
            </a:r>
            <a:r>
              <a:rPr lang="en-US" sz="2200" b="1" i="1" dirty="0">
                <a:solidFill>
                  <a:srgbClr val="FFFFFF"/>
                </a:solidFill>
              </a:rPr>
              <a:t> </a:t>
            </a:r>
            <a:r>
              <a:rPr lang="en-US" sz="2200" b="1" i="1" dirty="0" err="1">
                <a:solidFill>
                  <a:srgbClr val="FFFFFF"/>
                </a:solidFill>
              </a:rPr>
              <a:t>chính</a:t>
            </a:r>
            <a:r>
              <a:rPr lang="en-US" sz="2200" b="1" i="1" dirty="0">
                <a:solidFill>
                  <a:srgbClr val="FFFFFF"/>
                </a:solidFill>
              </a:rPr>
              <a:t> </a:t>
            </a:r>
            <a:r>
              <a:rPr lang="en-US" sz="2200" b="1" i="1" dirty="0" err="1">
                <a:solidFill>
                  <a:srgbClr val="FFFFFF"/>
                </a:solidFill>
              </a:rPr>
              <a:t>trị</a:t>
            </a:r>
            <a:r>
              <a:rPr lang="en-US" sz="2200" b="1" i="1" dirty="0">
                <a:solidFill>
                  <a:srgbClr val="FFFFFF"/>
                </a:solidFill>
              </a:rPr>
              <a:t> - </a:t>
            </a:r>
            <a:r>
              <a:rPr lang="en-US" sz="2200" b="1" i="1" dirty="0" smtClean="0">
                <a:solidFill>
                  <a:srgbClr val="FFFFFF"/>
                </a:solidFill>
              </a:rPr>
              <a:t> </a:t>
            </a:r>
            <a:r>
              <a:rPr lang="en-US" sz="2200" b="1" i="1" dirty="0" err="1" smtClean="0">
                <a:solidFill>
                  <a:srgbClr val="FFFFFF"/>
                </a:solidFill>
              </a:rPr>
              <a:t>xã</a:t>
            </a:r>
            <a:r>
              <a:rPr lang="en-US" sz="2200" b="1" i="1" dirty="0" smtClean="0">
                <a:solidFill>
                  <a:srgbClr val="FFFFFF"/>
                </a:solidFill>
              </a:rPr>
              <a:t> </a:t>
            </a:r>
            <a:r>
              <a:rPr lang="en-US" sz="2200" b="1" i="1" dirty="0" err="1">
                <a:solidFill>
                  <a:srgbClr val="FFFFFF"/>
                </a:solidFill>
              </a:rPr>
              <a:t>hội</a:t>
            </a:r>
            <a:r>
              <a:rPr lang="en-US" sz="2200" b="1" i="1" dirty="0">
                <a:solidFill>
                  <a:srgbClr val="FFFFFF"/>
                </a:solidFill>
              </a:rPr>
              <a:t> </a:t>
            </a:r>
            <a:r>
              <a:rPr lang="en-US" sz="2200" b="1" i="1" dirty="0" err="1">
                <a:solidFill>
                  <a:srgbClr val="FFFFFF"/>
                </a:solidFill>
              </a:rPr>
              <a:t>của</a:t>
            </a:r>
            <a:r>
              <a:rPr lang="en-US" sz="2200" b="1" i="1" dirty="0">
                <a:solidFill>
                  <a:srgbClr val="FFFFFF"/>
                </a:solidFill>
              </a:rPr>
              <a:t> </a:t>
            </a:r>
            <a:r>
              <a:rPr lang="en-US" sz="2200" b="1" i="1" dirty="0" err="1">
                <a:solidFill>
                  <a:srgbClr val="FFFFFF"/>
                </a:solidFill>
              </a:rPr>
              <a:t>chúng</a:t>
            </a:r>
            <a:r>
              <a:rPr lang="en-US" sz="2200" b="1" i="1" dirty="0">
                <a:solidFill>
                  <a:srgbClr val="FFFFFF"/>
                </a:solidFill>
              </a:rPr>
              <a:t> ta</a:t>
            </a:r>
            <a:endParaRPr lang="en-US" sz="2200" b="1" dirty="0">
              <a:solidFill>
                <a:srgbClr val="FFFFFF"/>
              </a:solidFill>
              <a:cs typeface="Arial" charset="0"/>
            </a:endParaRPr>
          </a:p>
        </p:txBody>
      </p:sp>
      <p:grpSp>
        <p:nvGrpSpPr>
          <p:cNvPr id="2" name="Group 5"/>
          <p:cNvGrpSpPr>
            <a:grpSpLocks/>
          </p:cNvGrpSpPr>
          <p:nvPr/>
        </p:nvGrpSpPr>
        <p:grpSpPr bwMode="auto">
          <a:xfrm>
            <a:off x="304800" y="2154952"/>
            <a:ext cx="2111375" cy="1590834"/>
            <a:chOff x="4397" y="1430"/>
            <a:chExt cx="1005" cy="960"/>
          </a:xfrm>
        </p:grpSpPr>
        <p:sp>
          <p:nvSpPr>
            <p:cNvPr id="23558" name="AutoShape 6"/>
            <p:cNvSpPr>
              <a:spLocks noChangeArrowheads="1"/>
            </p:cNvSpPr>
            <p:nvPr/>
          </p:nvSpPr>
          <p:spPr bwMode="gray">
            <a:xfrm>
              <a:off x="4397" y="1430"/>
              <a:ext cx="1005" cy="960"/>
            </a:xfrm>
            <a:prstGeom prst="homePlate">
              <a:avLst>
                <a:gd name="adj" fmla="val 26172"/>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76858A"/>
              </a:solidFill>
              <a:miter lim="800000"/>
              <a:headEnd/>
              <a:tailEnd/>
            </a:ln>
            <a:effectLst/>
          </p:spPr>
          <p:txBody>
            <a:bodyPr wrap="none" anchor="ctr"/>
            <a:lstStyle/>
            <a:p>
              <a:endParaRPr lang="vi-VN"/>
            </a:p>
          </p:txBody>
        </p:sp>
        <p:sp>
          <p:nvSpPr>
            <p:cNvPr id="23559" name="AutoShape 7"/>
            <p:cNvSpPr>
              <a:spLocks noChangeArrowheads="1"/>
            </p:cNvSpPr>
            <p:nvPr/>
          </p:nvSpPr>
          <p:spPr bwMode="gray">
            <a:xfrm>
              <a:off x="4407" y="1440"/>
              <a:ext cx="978" cy="934"/>
            </a:xfrm>
            <a:prstGeom prst="homePlate">
              <a:avLst>
                <a:gd name="adj" fmla="val 26178"/>
              </a:avLst>
            </a:prstGeom>
            <a:noFill/>
            <a:ln w="9525" algn="ctr">
              <a:solidFill>
                <a:srgbClr val="FFFFFF"/>
              </a:solidFill>
              <a:miter lim="800000"/>
              <a:headEnd/>
              <a:tailEnd/>
            </a:ln>
            <a:effectLst/>
          </p:spPr>
          <p:txBody>
            <a:bodyPr wrap="none" anchor="ctr"/>
            <a:lstStyle/>
            <a:p>
              <a:endParaRPr lang="vi-VN"/>
            </a:p>
          </p:txBody>
        </p:sp>
      </p:grpSp>
      <p:grpSp>
        <p:nvGrpSpPr>
          <p:cNvPr id="3" name="Group 8"/>
          <p:cNvGrpSpPr>
            <a:grpSpLocks/>
          </p:cNvGrpSpPr>
          <p:nvPr/>
        </p:nvGrpSpPr>
        <p:grpSpPr bwMode="auto">
          <a:xfrm>
            <a:off x="304800" y="4114800"/>
            <a:ext cx="2111375" cy="1751838"/>
            <a:chOff x="4397" y="1430"/>
            <a:chExt cx="1005" cy="960"/>
          </a:xfrm>
        </p:grpSpPr>
        <p:sp>
          <p:nvSpPr>
            <p:cNvPr id="23561" name="AutoShape 9"/>
            <p:cNvSpPr>
              <a:spLocks noChangeArrowheads="1"/>
            </p:cNvSpPr>
            <p:nvPr/>
          </p:nvSpPr>
          <p:spPr bwMode="gray">
            <a:xfrm>
              <a:off x="4397" y="1430"/>
              <a:ext cx="1005" cy="960"/>
            </a:xfrm>
            <a:prstGeom prst="homePlate">
              <a:avLst>
                <a:gd name="adj" fmla="val 26172"/>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76858A"/>
              </a:solidFill>
              <a:miter lim="800000"/>
              <a:headEnd/>
              <a:tailEnd/>
            </a:ln>
            <a:effectLst/>
          </p:spPr>
          <p:txBody>
            <a:bodyPr wrap="none" anchor="ctr"/>
            <a:lstStyle/>
            <a:p>
              <a:endParaRPr lang="vi-VN"/>
            </a:p>
          </p:txBody>
        </p:sp>
        <p:sp>
          <p:nvSpPr>
            <p:cNvPr id="23562" name="AutoShape 10"/>
            <p:cNvSpPr>
              <a:spLocks noChangeArrowheads="1"/>
            </p:cNvSpPr>
            <p:nvPr/>
          </p:nvSpPr>
          <p:spPr bwMode="gray">
            <a:xfrm>
              <a:off x="4407" y="1440"/>
              <a:ext cx="978" cy="934"/>
            </a:xfrm>
            <a:prstGeom prst="homePlate">
              <a:avLst>
                <a:gd name="adj" fmla="val 26178"/>
              </a:avLst>
            </a:prstGeom>
            <a:gradFill rotWithShape="1">
              <a:gsLst>
                <a:gs pos="0">
                  <a:srgbClr val="D5E0E5">
                    <a:gamma/>
                    <a:shade val="66275"/>
                    <a:invGamma/>
                  </a:srgbClr>
                </a:gs>
                <a:gs pos="50000">
                  <a:srgbClr val="D5E0E5"/>
                </a:gs>
                <a:gs pos="100000">
                  <a:srgbClr val="D5E0E5">
                    <a:gamma/>
                    <a:shade val="66275"/>
                    <a:invGamma/>
                  </a:srgbClr>
                </a:gs>
              </a:gsLst>
              <a:lin ang="5400000" scaled="1"/>
            </a:gradFill>
            <a:ln w="9525" algn="ctr">
              <a:solidFill>
                <a:srgbClr val="FFFFFF"/>
              </a:solidFill>
              <a:miter lim="800000"/>
              <a:headEnd/>
              <a:tailEnd/>
            </a:ln>
            <a:effectLst/>
          </p:spPr>
          <p:txBody>
            <a:bodyPr wrap="none" anchor="ctr"/>
            <a:lstStyle/>
            <a:p>
              <a:endParaRPr lang="vi-VN"/>
            </a:p>
          </p:txBody>
        </p:sp>
      </p:grpSp>
      <p:sp>
        <p:nvSpPr>
          <p:cNvPr id="23563" name="Rectangle 11"/>
          <p:cNvSpPr>
            <a:spLocks noChangeArrowheads="1"/>
          </p:cNvSpPr>
          <p:nvPr/>
        </p:nvSpPr>
        <p:spPr bwMode="black">
          <a:xfrm>
            <a:off x="304800" y="2286000"/>
            <a:ext cx="2120900" cy="1446550"/>
          </a:xfrm>
          <a:prstGeom prst="rect">
            <a:avLst/>
          </a:prstGeom>
          <a:noFill/>
          <a:ln w="9525" algn="ctr">
            <a:noFill/>
            <a:miter lim="800000"/>
            <a:headEnd/>
            <a:tailEnd/>
          </a:ln>
          <a:effectLst>
            <a:outerShdw dist="17961" dir="2700000" algn="ctr" rotWithShape="0">
              <a:srgbClr val="FFFFFF">
                <a:alpha val="50000"/>
              </a:srgbClr>
            </a:outerShdw>
          </a:effectLst>
        </p:spPr>
        <p:txBody>
          <a:bodyPr>
            <a:spAutoFit/>
          </a:bodyPr>
          <a:lstStyle/>
          <a:p>
            <a:pPr eaLnBrk="0" hangingPunct="0"/>
            <a:r>
              <a:rPr lang="en-US" sz="2000" b="1" dirty="0" smtClean="0">
                <a:solidFill>
                  <a:schemeClr val="tx2">
                    <a:lumMod val="75000"/>
                  </a:schemeClr>
                </a:solidFill>
              </a:rPr>
              <a:t>- </a:t>
            </a:r>
            <a:r>
              <a:rPr lang="en-US" sz="2200" b="1" dirty="0" err="1" smtClean="0">
                <a:solidFill>
                  <a:schemeClr val="tx2">
                    <a:lumMod val="75000"/>
                  </a:schemeClr>
                </a:solidFill>
              </a:rPr>
              <a:t>Dân</a:t>
            </a:r>
            <a:r>
              <a:rPr lang="en-US" sz="2200" b="1" dirty="0" smtClean="0">
                <a:solidFill>
                  <a:schemeClr val="tx2">
                    <a:lumMod val="75000"/>
                  </a:schemeClr>
                </a:solidFill>
              </a:rPr>
              <a:t> </a:t>
            </a:r>
            <a:r>
              <a:rPr lang="en-US" sz="2200" b="1" dirty="0" err="1">
                <a:solidFill>
                  <a:schemeClr val="tx2">
                    <a:lumMod val="75000"/>
                  </a:schemeClr>
                </a:solidFill>
              </a:rPr>
              <a:t>chủ</a:t>
            </a:r>
            <a:r>
              <a:rPr lang="en-US" sz="2200" b="1" dirty="0">
                <a:solidFill>
                  <a:schemeClr val="tx2">
                    <a:lumMod val="75000"/>
                  </a:schemeClr>
                </a:solidFill>
              </a:rPr>
              <a:t> </a:t>
            </a:r>
            <a:r>
              <a:rPr lang="en-US" sz="2200" b="1" dirty="0" err="1">
                <a:solidFill>
                  <a:schemeClr val="tx2">
                    <a:lumMod val="75000"/>
                  </a:schemeClr>
                </a:solidFill>
              </a:rPr>
              <a:t>là</a:t>
            </a:r>
            <a:r>
              <a:rPr lang="en-US" sz="2200" b="1" dirty="0">
                <a:solidFill>
                  <a:schemeClr val="tx2">
                    <a:lumMod val="75000"/>
                  </a:schemeClr>
                </a:solidFill>
              </a:rPr>
              <a:t> </a:t>
            </a:r>
            <a:r>
              <a:rPr lang="en-US" sz="2200" b="1" dirty="0" smtClean="0">
                <a:solidFill>
                  <a:schemeClr val="tx2">
                    <a:lumMod val="75000"/>
                  </a:schemeClr>
                </a:solidFill>
              </a:rPr>
              <a:t>   </a:t>
            </a:r>
            <a:r>
              <a:rPr lang="en-US" sz="2200" b="1" dirty="0" err="1" smtClean="0">
                <a:solidFill>
                  <a:schemeClr val="tx2">
                    <a:lumMod val="75000"/>
                  </a:schemeClr>
                </a:solidFill>
              </a:rPr>
              <a:t>của</a:t>
            </a:r>
            <a:r>
              <a:rPr lang="en-US" sz="2200" b="1" dirty="0" smtClean="0">
                <a:solidFill>
                  <a:schemeClr val="tx2">
                    <a:lumMod val="75000"/>
                  </a:schemeClr>
                </a:solidFill>
              </a:rPr>
              <a:t> </a:t>
            </a:r>
            <a:r>
              <a:rPr lang="en-US" sz="2200" b="1" dirty="0" err="1">
                <a:solidFill>
                  <a:schemeClr val="tx2">
                    <a:lumMod val="75000"/>
                  </a:schemeClr>
                </a:solidFill>
              </a:rPr>
              <a:t>cải</a:t>
            </a:r>
            <a:r>
              <a:rPr lang="en-US" sz="2200" b="1" dirty="0">
                <a:solidFill>
                  <a:schemeClr val="tx2">
                    <a:lumMod val="75000"/>
                  </a:schemeClr>
                </a:solidFill>
              </a:rPr>
              <a:t> </a:t>
            </a:r>
            <a:r>
              <a:rPr lang="en-US" sz="2200" b="1" dirty="0" err="1">
                <a:solidFill>
                  <a:schemeClr val="tx2">
                    <a:lumMod val="75000"/>
                  </a:schemeClr>
                </a:solidFill>
              </a:rPr>
              <a:t>quý</a:t>
            </a:r>
            <a:r>
              <a:rPr lang="en-US" sz="2200" b="1" dirty="0">
                <a:solidFill>
                  <a:schemeClr val="tx2">
                    <a:lumMod val="75000"/>
                  </a:schemeClr>
                </a:solidFill>
              </a:rPr>
              <a:t> </a:t>
            </a:r>
            <a:r>
              <a:rPr lang="en-US" sz="2200" b="1" dirty="0" err="1">
                <a:solidFill>
                  <a:schemeClr val="tx2">
                    <a:lumMod val="75000"/>
                  </a:schemeClr>
                </a:solidFill>
              </a:rPr>
              <a:t>báu</a:t>
            </a:r>
            <a:r>
              <a:rPr lang="en-US" sz="2200" b="1" dirty="0">
                <a:solidFill>
                  <a:schemeClr val="tx2">
                    <a:lumMod val="75000"/>
                  </a:schemeClr>
                </a:solidFill>
              </a:rPr>
              <a:t> </a:t>
            </a:r>
            <a:r>
              <a:rPr lang="en-US" sz="2200" b="1" dirty="0" err="1">
                <a:solidFill>
                  <a:schemeClr val="tx2">
                    <a:lumMod val="75000"/>
                  </a:schemeClr>
                </a:solidFill>
              </a:rPr>
              <a:t>nhất</a:t>
            </a:r>
            <a:r>
              <a:rPr lang="en-US" sz="2200" b="1" dirty="0">
                <a:solidFill>
                  <a:schemeClr val="tx2">
                    <a:lumMod val="75000"/>
                  </a:schemeClr>
                </a:solidFill>
              </a:rPr>
              <a:t> </a:t>
            </a:r>
            <a:r>
              <a:rPr lang="en-US" sz="2200" b="1" dirty="0" err="1">
                <a:solidFill>
                  <a:schemeClr val="tx2">
                    <a:lumMod val="75000"/>
                  </a:schemeClr>
                </a:solidFill>
              </a:rPr>
              <a:t>của</a:t>
            </a:r>
            <a:r>
              <a:rPr lang="en-US" sz="2200" b="1" dirty="0">
                <a:solidFill>
                  <a:schemeClr val="tx2">
                    <a:lumMod val="75000"/>
                  </a:schemeClr>
                </a:solidFill>
              </a:rPr>
              <a:t> </a:t>
            </a:r>
            <a:r>
              <a:rPr lang="en-US" sz="2200" b="1" dirty="0" err="1">
                <a:solidFill>
                  <a:schemeClr val="tx2">
                    <a:lumMod val="75000"/>
                  </a:schemeClr>
                </a:solidFill>
              </a:rPr>
              <a:t>nhân</a:t>
            </a:r>
            <a:r>
              <a:rPr lang="en-US" sz="2200" b="1" dirty="0">
                <a:solidFill>
                  <a:schemeClr val="tx2">
                    <a:lumMod val="75000"/>
                  </a:schemeClr>
                </a:solidFill>
              </a:rPr>
              <a:t> </a:t>
            </a:r>
            <a:r>
              <a:rPr lang="en-US" sz="2200" b="1" dirty="0" err="1">
                <a:solidFill>
                  <a:schemeClr val="tx2">
                    <a:lumMod val="75000"/>
                  </a:schemeClr>
                </a:solidFill>
              </a:rPr>
              <a:t>dân</a:t>
            </a:r>
            <a:r>
              <a:rPr lang="en-US" sz="2200" b="1" dirty="0">
                <a:solidFill>
                  <a:schemeClr val="tx2">
                    <a:lumMod val="75000"/>
                  </a:schemeClr>
                </a:solidFill>
              </a:rPr>
              <a:t>.</a:t>
            </a:r>
            <a:endParaRPr lang="en-US" sz="2200" b="1" dirty="0">
              <a:solidFill>
                <a:schemeClr val="tx2">
                  <a:lumMod val="75000"/>
                </a:schemeClr>
              </a:solidFill>
              <a:cs typeface="Arial" charset="0"/>
            </a:endParaRPr>
          </a:p>
        </p:txBody>
      </p:sp>
      <p:sp>
        <p:nvSpPr>
          <p:cNvPr id="23564" name="Rectangle 12"/>
          <p:cNvSpPr>
            <a:spLocks noChangeArrowheads="1"/>
          </p:cNvSpPr>
          <p:nvPr/>
        </p:nvSpPr>
        <p:spPr bwMode="black">
          <a:xfrm>
            <a:off x="228600" y="4503003"/>
            <a:ext cx="2120900" cy="830997"/>
          </a:xfrm>
          <a:prstGeom prst="rect">
            <a:avLst/>
          </a:prstGeom>
          <a:noFill/>
          <a:ln w="9525" algn="ctr">
            <a:noFill/>
            <a:miter lim="800000"/>
            <a:headEnd/>
            <a:tailEnd/>
          </a:ln>
          <a:effectLst>
            <a:outerShdw dist="17961" dir="2700000" algn="ctr" rotWithShape="0">
              <a:srgbClr val="FFFFFF">
                <a:alpha val="50000"/>
              </a:srgbClr>
            </a:outerShdw>
          </a:effectLst>
        </p:spPr>
        <p:txBody>
          <a:bodyPr>
            <a:spAutoFit/>
          </a:bodyPr>
          <a:lstStyle/>
          <a:p>
            <a:pPr algn="ctr" eaLnBrk="0" hangingPunct="0"/>
            <a:r>
              <a:rPr lang="en-US" sz="2400" b="1" dirty="0" err="1">
                <a:solidFill>
                  <a:srgbClr val="002060"/>
                </a:solidFill>
              </a:rPr>
              <a:t>Hiểu</a:t>
            </a:r>
            <a:r>
              <a:rPr lang="en-US" sz="2400" b="1" dirty="0">
                <a:solidFill>
                  <a:srgbClr val="002060"/>
                </a:solidFill>
              </a:rPr>
              <a:t> </a:t>
            </a:r>
            <a:r>
              <a:rPr lang="en-US" sz="2400" b="1" dirty="0" err="1">
                <a:solidFill>
                  <a:srgbClr val="002060"/>
                </a:solidFill>
              </a:rPr>
              <a:t>về</a:t>
            </a:r>
            <a:r>
              <a:rPr lang="en-US" sz="2400" b="1" dirty="0">
                <a:solidFill>
                  <a:srgbClr val="002060"/>
                </a:solidFill>
              </a:rPr>
              <a:t> </a:t>
            </a:r>
            <a:r>
              <a:rPr lang="en-US" sz="2400" b="1" dirty="0" smtClean="0">
                <a:solidFill>
                  <a:srgbClr val="002060"/>
                </a:solidFill>
              </a:rPr>
              <a:t>   </a:t>
            </a:r>
            <a:r>
              <a:rPr lang="en-US" sz="2400" b="1" dirty="0" err="1" smtClean="0">
                <a:solidFill>
                  <a:srgbClr val="002060"/>
                </a:solidFill>
              </a:rPr>
              <a:t>dân</a:t>
            </a:r>
            <a:r>
              <a:rPr lang="en-US" sz="2400" b="1" dirty="0" smtClean="0">
                <a:solidFill>
                  <a:srgbClr val="002060"/>
                </a:solidFill>
              </a:rPr>
              <a:t> </a:t>
            </a:r>
            <a:r>
              <a:rPr lang="en-US" sz="2400" b="1" dirty="0" err="1">
                <a:solidFill>
                  <a:srgbClr val="002060"/>
                </a:solidFill>
              </a:rPr>
              <a:t>chủ</a:t>
            </a:r>
            <a:r>
              <a:rPr lang="en-US" sz="2400" b="1" dirty="0">
                <a:solidFill>
                  <a:srgbClr val="002060"/>
                </a:solidFill>
              </a:rPr>
              <a:t> </a:t>
            </a:r>
            <a:r>
              <a:rPr lang="en-US" sz="2400" b="1" dirty="0" err="1">
                <a:solidFill>
                  <a:srgbClr val="002060"/>
                </a:solidFill>
              </a:rPr>
              <a:t>là</a:t>
            </a:r>
            <a:endParaRPr lang="en-US" sz="2200" b="1" dirty="0">
              <a:solidFill>
                <a:srgbClr val="002060"/>
              </a:solidFill>
              <a:cs typeface="Arial" charset="0"/>
            </a:endParaRPr>
          </a:p>
        </p:txBody>
      </p:sp>
      <p:sp>
        <p:nvSpPr>
          <p:cNvPr id="23566" name="Rectangle 14"/>
          <p:cNvSpPr>
            <a:spLocks noChangeArrowheads="1"/>
          </p:cNvSpPr>
          <p:nvPr/>
        </p:nvSpPr>
        <p:spPr bwMode="ltGray">
          <a:xfrm>
            <a:off x="5710730" y="2109787"/>
            <a:ext cx="3285566" cy="1624013"/>
          </a:xfrm>
          <a:prstGeom prst="rect">
            <a:avLst/>
          </a:prstGeom>
          <a:gradFill rotWithShape="1">
            <a:gsLst>
              <a:gs pos="0">
                <a:schemeClr val="hlink">
                  <a:gamma/>
                  <a:shade val="72549"/>
                  <a:invGamma/>
                </a:schemeClr>
              </a:gs>
              <a:gs pos="9000">
                <a:schemeClr val="hlink"/>
              </a:gs>
            </a:gsLst>
            <a:lin ang="0" scaled="1"/>
          </a:gradFill>
          <a:ln w="9525" algn="ctr">
            <a:noFill/>
            <a:miter lim="800000"/>
            <a:headEnd/>
            <a:tailEnd/>
          </a:ln>
          <a:effectLst/>
        </p:spPr>
        <p:txBody>
          <a:bodyPr wrap="none" anchor="ctr"/>
          <a:lstStyle/>
          <a:p>
            <a:endParaRPr lang="vi-VN"/>
          </a:p>
        </p:txBody>
      </p:sp>
      <p:sp>
        <p:nvSpPr>
          <p:cNvPr id="23567" name="Rectangle 15"/>
          <p:cNvSpPr>
            <a:spLocks noChangeArrowheads="1"/>
          </p:cNvSpPr>
          <p:nvPr/>
        </p:nvSpPr>
        <p:spPr bwMode="ltGray">
          <a:xfrm>
            <a:off x="2520679" y="2260442"/>
            <a:ext cx="3194321" cy="1625758"/>
          </a:xfrm>
          <a:prstGeom prst="rect">
            <a:avLst/>
          </a:prstGeom>
          <a:gradFill rotWithShape="1">
            <a:gsLst>
              <a:gs pos="0">
                <a:schemeClr val="hlink">
                  <a:gamma/>
                  <a:shade val="86275"/>
                  <a:invGamma/>
                </a:schemeClr>
              </a:gs>
              <a:gs pos="100000">
                <a:schemeClr val="hlink"/>
              </a:gs>
            </a:gsLst>
            <a:lin ang="0" scaled="1"/>
          </a:gradFill>
          <a:ln w="9525" algn="ctr">
            <a:noFill/>
            <a:miter lim="800000"/>
            <a:headEnd/>
            <a:tailEnd/>
          </a:ln>
          <a:effectLst/>
          <a:scene3d>
            <a:camera prst="legacyObliqueTopRight"/>
            <a:lightRig rig="legacyFlat3" dir="l"/>
          </a:scene3d>
          <a:sp3d extrusionH="430200" prstMaterial="legacyPlastic">
            <a:bevelT w="13500" h="13500" prst="angle"/>
            <a:bevelB w="13500" h="13500" prst="angle"/>
            <a:extrusionClr>
              <a:schemeClr val="hlink"/>
            </a:extrusionClr>
          </a:sp3d>
        </p:spPr>
        <p:txBody>
          <a:bodyPr wrap="none" anchor="ctr">
            <a:flatTx/>
          </a:bodyPr>
          <a:lstStyle/>
          <a:p>
            <a:endParaRPr lang="vi-VN"/>
          </a:p>
        </p:txBody>
      </p:sp>
      <p:sp>
        <p:nvSpPr>
          <p:cNvPr id="23568" name="Text Box 16"/>
          <p:cNvSpPr txBox="1">
            <a:spLocks noChangeArrowheads="1"/>
          </p:cNvSpPr>
          <p:nvPr/>
        </p:nvSpPr>
        <p:spPr bwMode="black">
          <a:xfrm>
            <a:off x="2520679" y="2218283"/>
            <a:ext cx="6475617" cy="1523494"/>
          </a:xfrm>
          <a:prstGeom prst="rect">
            <a:avLst/>
          </a:prstGeom>
          <a:noFill/>
          <a:ln w="9525" algn="ctr">
            <a:noFill/>
            <a:miter lim="800000"/>
            <a:headEnd/>
            <a:tailEnd/>
          </a:ln>
          <a:effectLst/>
        </p:spPr>
        <p:txBody>
          <a:bodyPr wrap="square">
            <a:spAutoFit/>
          </a:bodyPr>
          <a:lstStyle/>
          <a:p>
            <a:pPr>
              <a:spcBef>
                <a:spcPts val="300"/>
              </a:spcBef>
              <a:spcAft>
                <a:spcPts val="300"/>
              </a:spcAft>
            </a:pPr>
            <a:r>
              <a:rPr lang="en-US" sz="2200" b="1" dirty="0" smtClean="0">
                <a:solidFill>
                  <a:schemeClr val="tx2">
                    <a:lumMod val="60000"/>
                    <a:lumOff val="40000"/>
                  </a:schemeClr>
                </a:solidFill>
              </a:rPr>
              <a:t>- </a:t>
            </a:r>
            <a:r>
              <a:rPr lang="en-US" sz="2200" b="1" dirty="0" err="1" smtClean="0">
                <a:solidFill>
                  <a:schemeClr val="tx2">
                    <a:lumMod val="60000"/>
                    <a:lumOff val="40000"/>
                  </a:schemeClr>
                </a:solidFill>
              </a:rPr>
              <a:t>Thực</a:t>
            </a:r>
            <a:r>
              <a:rPr lang="en-US" sz="2200" b="1" dirty="0" smtClean="0">
                <a:solidFill>
                  <a:schemeClr val="tx2">
                    <a:lumMod val="60000"/>
                    <a:lumOff val="40000"/>
                  </a:schemeClr>
                </a:solidFill>
              </a:rPr>
              <a:t> </a:t>
            </a:r>
            <a:r>
              <a:rPr lang="en-US" sz="2200" b="1" dirty="0" err="1">
                <a:solidFill>
                  <a:schemeClr val="tx2">
                    <a:lumMod val="60000"/>
                    <a:lumOff val="40000"/>
                  </a:schemeClr>
                </a:solidFill>
              </a:rPr>
              <a:t>hành</a:t>
            </a:r>
            <a:r>
              <a:rPr lang="en-US" sz="2200" b="1" dirty="0">
                <a:solidFill>
                  <a:schemeClr val="tx2">
                    <a:lumMod val="60000"/>
                    <a:lumOff val="40000"/>
                  </a:schemeClr>
                </a:solidFill>
              </a:rPr>
              <a:t> </a:t>
            </a:r>
            <a:r>
              <a:rPr lang="en-US" sz="2200" b="1" dirty="0" err="1">
                <a:solidFill>
                  <a:schemeClr val="tx2">
                    <a:lumMod val="60000"/>
                    <a:lumOff val="40000"/>
                  </a:schemeClr>
                </a:solidFill>
              </a:rPr>
              <a:t>dân</a:t>
            </a:r>
            <a:r>
              <a:rPr lang="en-US" sz="2200" b="1" dirty="0">
                <a:solidFill>
                  <a:schemeClr val="tx2">
                    <a:lumMod val="60000"/>
                    <a:lumOff val="40000"/>
                  </a:schemeClr>
                </a:solidFill>
              </a:rPr>
              <a:t> </a:t>
            </a:r>
            <a:r>
              <a:rPr lang="en-US" sz="2200" b="1" dirty="0" err="1">
                <a:solidFill>
                  <a:schemeClr val="tx2">
                    <a:lumMod val="60000"/>
                    <a:lumOff val="40000"/>
                  </a:schemeClr>
                </a:solidFill>
              </a:rPr>
              <a:t>chủ</a:t>
            </a:r>
            <a:r>
              <a:rPr lang="en-US" sz="2200" b="1" dirty="0">
                <a:solidFill>
                  <a:schemeClr val="tx2">
                    <a:lumMod val="60000"/>
                    <a:lumOff val="40000"/>
                  </a:schemeClr>
                </a:solidFill>
              </a:rPr>
              <a:t> </a:t>
            </a:r>
            <a:r>
              <a:rPr lang="en-US" sz="2200" b="1" dirty="0" err="1">
                <a:solidFill>
                  <a:schemeClr val="tx2">
                    <a:lumMod val="60000"/>
                    <a:lumOff val="40000"/>
                  </a:schemeClr>
                </a:solidFill>
              </a:rPr>
              <a:t>là</a:t>
            </a:r>
            <a:r>
              <a:rPr lang="en-US" sz="2200" b="1" dirty="0">
                <a:solidFill>
                  <a:schemeClr val="tx2">
                    <a:lumMod val="60000"/>
                    <a:lumOff val="40000"/>
                  </a:schemeClr>
                </a:solidFill>
              </a:rPr>
              <a:t> </a:t>
            </a:r>
            <a:r>
              <a:rPr lang="en-US" sz="2200" b="1" dirty="0" err="1">
                <a:solidFill>
                  <a:schemeClr val="tx2">
                    <a:lumMod val="60000"/>
                    <a:lumOff val="40000"/>
                  </a:schemeClr>
                </a:solidFill>
              </a:rPr>
              <a:t>chìa</a:t>
            </a:r>
            <a:r>
              <a:rPr lang="en-US" sz="2200" b="1" dirty="0">
                <a:solidFill>
                  <a:schemeClr val="tx2">
                    <a:lumMod val="60000"/>
                    <a:lumOff val="40000"/>
                  </a:schemeClr>
                </a:solidFill>
              </a:rPr>
              <a:t> </a:t>
            </a:r>
            <a:r>
              <a:rPr lang="en-US" sz="2200" b="1" dirty="0" err="1">
                <a:solidFill>
                  <a:schemeClr val="tx2">
                    <a:lumMod val="60000"/>
                    <a:lumOff val="40000"/>
                  </a:schemeClr>
                </a:solidFill>
              </a:rPr>
              <a:t>khóa</a:t>
            </a:r>
            <a:r>
              <a:rPr lang="en-US" sz="2200" b="1" dirty="0">
                <a:solidFill>
                  <a:schemeClr val="tx2">
                    <a:lumMod val="60000"/>
                    <a:lumOff val="40000"/>
                  </a:schemeClr>
                </a:solidFill>
              </a:rPr>
              <a:t> </a:t>
            </a:r>
            <a:r>
              <a:rPr lang="en-US" sz="2200" b="1" dirty="0" err="1">
                <a:solidFill>
                  <a:schemeClr val="tx2">
                    <a:lumMod val="60000"/>
                    <a:lumOff val="40000"/>
                  </a:schemeClr>
                </a:solidFill>
              </a:rPr>
              <a:t>vạn</a:t>
            </a:r>
            <a:r>
              <a:rPr lang="en-US" sz="2200" b="1" dirty="0">
                <a:solidFill>
                  <a:schemeClr val="tx2">
                    <a:lumMod val="60000"/>
                    <a:lumOff val="40000"/>
                  </a:schemeClr>
                </a:solidFill>
              </a:rPr>
              <a:t> </a:t>
            </a:r>
            <a:r>
              <a:rPr lang="en-US" sz="2200" b="1" dirty="0" err="1">
                <a:solidFill>
                  <a:schemeClr val="tx2">
                    <a:lumMod val="60000"/>
                    <a:lumOff val="40000"/>
                  </a:schemeClr>
                </a:solidFill>
              </a:rPr>
              <a:t>năng</a:t>
            </a:r>
            <a:r>
              <a:rPr lang="en-US" sz="2200" b="1" dirty="0">
                <a:solidFill>
                  <a:schemeClr val="tx2">
                    <a:lumMod val="60000"/>
                    <a:lumOff val="40000"/>
                  </a:schemeClr>
                </a:solidFill>
              </a:rPr>
              <a:t> </a:t>
            </a:r>
            <a:r>
              <a:rPr lang="en-US" sz="2200" b="1" dirty="0" err="1">
                <a:solidFill>
                  <a:schemeClr val="tx2">
                    <a:lumMod val="60000"/>
                    <a:lumOff val="40000"/>
                  </a:schemeClr>
                </a:solidFill>
              </a:rPr>
              <a:t>để</a:t>
            </a:r>
            <a:r>
              <a:rPr lang="en-US" sz="2200" b="1" dirty="0">
                <a:solidFill>
                  <a:schemeClr val="tx2">
                    <a:lumMod val="60000"/>
                    <a:lumOff val="40000"/>
                  </a:schemeClr>
                </a:solidFill>
              </a:rPr>
              <a:t> </a:t>
            </a:r>
            <a:r>
              <a:rPr lang="en-US" sz="2200" b="1" dirty="0" err="1">
                <a:solidFill>
                  <a:schemeClr val="tx2">
                    <a:lumMod val="60000"/>
                    <a:lumOff val="40000"/>
                  </a:schemeClr>
                </a:solidFill>
              </a:rPr>
              <a:t>giải</a:t>
            </a:r>
            <a:r>
              <a:rPr lang="en-US" sz="2200" b="1" dirty="0">
                <a:solidFill>
                  <a:schemeClr val="tx2">
                    <a:lumMod val="60000"/>
                    <a:lumOff val="40000"/>
                  </a:schemeClr>
                </a:solidFill>
              </a:rPr>
              <a:t> </a:t>
            </a:r>
            <a:r>
              <a:rPr lang="en-US" sz="2200" b="1" dirty="0" err="1">
                <a:solidFill>
                  <a:schemeClr val="tx2">
                    <a:lumMod val="60000"/>
                    <a:lumOff val="40000"/>
                  </a:schemeClr>
                </a:solidFill>
              </a:rPr>
              <a:t>quyết</a:t>
            </a:r>
            <a:r>
              <a:rPr lang="en-US" sz="2200" b="1" dirty="0">
                <a:solidFill>
                  <a:schemeClr val="tx2">
                    <a:lumMod val="60000"/>
                    <a:lumOff val="40000"/>
                  </a:schemeClr>
                </a:solidFill>
              </a:rPr>
              <a:t> </a:t>
            </a:r>
            <a:r>
              <a:rPr lang="en-US" sz="2200" b="1" dirty="0" err="1">
                <a:solidFill>
                  <a:schemeClr val="tx2">
                    <a:lumMod val="60000"/>
                    <a:lumOff val="40000"/>
                  </a:schemeClr>
                </a:solidFill>
              </a:rPr>
              <a:t>khó</a:t>
            </a:r>
            <a:r>
              <a:rPr lang="en-US" sz="2200" b="1" dirty="0">
                <a:solidFill>
                  <a:schemeClr val="tx2">
                    <a:lumMod val="60000"/>
                    <a:lumOff val="40000"/>
                  </a:schemeClr>
                </a:solidFill>
              </a:rPr>
              <a:t> </a:t>
            </a:r>
            <a:r>
              <a:rPr lang="en-US" sz="2200" b="1" dirty="0" err="1">
                <a:solidFill>
                  <a:schemeClr val="tx2">
                    <a:lumMod val="60000"/>
                    <a:lumOff val="40000"/>
                  </a:schemeClr>
                </a:solidFill>
              </a:rPr>
              <a:t>khăn</a:t>
            </a:r>
            <a:r>
              <a:rPr lang="en-US" sz="2200" b="1" dirty="0">
                <a:solidFill>
                  <a:schemeClr val="tx2">
                    <a:lumMod val="60000"/>
                    <a:lumOff val="40000"/>
                  </a:schemeClr>
                </a:solidFill>
              </a:rPr>
              <a:t>, </a:t>
            </a:r>
            <a:r>
              <a:rPr lang="en-US" sz="2200" b="1" dirty="0" err="1">
                <a:solidFill>
                  <a:schemeClr val="tx2">
                    <a:lumMod val="60000"/>
                    <a:lumOff val="40000"/>
                  </a:schemeClr>
                </a:solidFill>
              </a:rPr>
              <a:t>thúc</a:t>
            </a:r>
            <a:r>
              <a:rPr lang="en-US" sz="2200" b="1" dirty="0">
                <a:solidFill>
                  <a:schemeClr val="tx2">
                    <a:lumMod val="60000"/>
                    <a:lumOff val="40000"/>
                  </a:schemeClr>
                </a:solidFill>
              </a:rPr>
              <a:t> </a:t>
            </a:r>
            <a:r>
              <a:rPr lang="en-US" sz="2200" b="1" dirty="0" err="1">
                <a:solidFill>
                  <a:schemeClr val="tx2">
                    <a:lumMod val="60000"/>
                    <a:lumOff val="40000"/>
                  </a:schemeClr>
                </a:solidFill>
              </a:rPr>
              <a:t>đẩy</a:t>
            </a:r>
            <a:r>
              <a:rPr lang="en-US" sz="2200" b="1" dirty="0">
                <a:solidFill>
                  <a:schemeClr val="tx2">
                    <a:lumMod val="60000"/>
                    <a:lumOff val="40000"/>
                  </a:schemeClr>
                </a:solidFill>
              </a:rPr>
              <a:t> </a:t>
            </a:r>
            <a:r>
              <a:rPr lang="en-US" sz="2200" b="1" dirty="0" err="1">
                <a:solidFill>
                  <a:schemeClr val="tx2">
                    <a:lumMod val="60000"/>
                    <a:lumOff val="40000"/>
                  </a:schemeClr>
                </a:solidFill>
              </a:rPr>
              <a:t>xã</a:t>
            </a:r>
            <a:r>
              <a:rPr lang="en-US" sz="2200" b="1" dirty="0">
                <a:solidFill>
                  <a:schemeClr val="tx2">
                    <a:lumMod val="60000"/>
                    <a:lumOff val="40000"/>
                  </a:schemeClr>
                </a:solidFill>
              </a:rPr>
              <a:t> </a:t>
            </a:r>
            <a:r>
              <a:rPr lang="en-US" sz="2200" b="1" dirty="0" err="1">
                <a:solidFill>
                  <a:schemeClr val="tx2">
                    <a:lumMod val="60000"/>
                    <a:lumOff val="40000"/>
                  </a:schemeClr>
                </a:solidFill>
              </a:rPr>
              <a:t>hội</a:t>
            </a:r>
            <a:r>
              <a:rPr lang="en-US" sz="2200" b="1" dirty="0">
                <a:solidFill>
                  <a:schemeClr val="tx2">
                    <a:lumMod val="60000"/>
                    <a:lumOff val="40000"/>
                  </a:schemeClr>
                </a:solidFill>
              </a:rPr>
              <a:t> </a:t>
            </a:r>
            <a:r>
              <a:rPr lang="en-US" sz="2200" b="1" dirty="0" err="1">
                <a:solidFill>
                  <a:schemeClr val="tx2">
                    <a:lumMod val="60000"/>
                    <a:lumOff val="40000"/>
                  </a:schemeClr>
                </a:solidFill>
              </a:rPr>
              <a:t>phát</a:t>
            </a:r>
            <a:r>
              <a:rPr lang="en-US" sz="2200" b="1" dirty="0">
                <a:solidFill>
                  <a:schemeClr val="tx2">
                    <a:lumMod val="60000"/>
                    <a:lumOff val="40000"/>
                  </a:schemeClr>
                </a:solidFill>
              </a:rPr>
              <a:t> </a:t>
            </a:r>
            <a:r>
              <a:rPr lang="en-US" sz="2200" b="1" dirty="0" err="1">
                <a:solidFill>
                  <a:schemeClr val="tx2">
                    <a:lumMod val="60000"/>
                    <a:lumOff val="40000"/>
                  </a:schemeClr>
                </a:solidFill>
              </a:rPr>
              <a:t>triển</a:t>
            </a:r>
            <a:r>
              <a:rPr lang="en-US" sz="2200" b="1" dirty="0">
                <a:solidFill>
                  <a:schemeClr val="tx2">
                    <a:lumMod val="60000"/>
                    <a:lumOff val="40000"/>
                  </a:schemeClr>
                </a:solidFill>
              </a:rPr>
              <a:t>. </a:t>
            </a:r>
            <a:endParaRPr lang="en-US" sz="2200" b="1" dirty="0" smtClean="0">
              <a:solidFill>
                <a:schemeClr val="tx2">
                  <a:lumMod val="60000"/>
                  <a:lumOff val="40000"/>
                </a:schemeClr>
              </a:solidFill>
            </a:endParaRPr>
          </a:p>
          <a:p>
            <a:pPr>
              <a:spcBef>
                <a:spcPts val="300"/>
              </a:spcBef>
              <a:spcAft>
                <a:spcPts val="300"/>
              </a:spcAft>
            </a:pPr>
            <a:r>
              <a:rPr lang="en-US" sz="2200" b="1" dirty="0" smtClean="0">
                <a:solidFill>
                  <a:srgbClr val="008000"/>
                </a:solidFill>
              </a:rPr>
              <a:t>- </a:t>
            </a:r>
            <a:r>
              <a:rPr lang="en-US" sz="2200" b="1" dirty="0" err="1" smtClean="0">
                <a:solidFill>
                  <a:srgbClr val="006600"/>
                </a:solidFill>
              </a:rPr>
              <a:t>Bác</a:t>
            </a:r>
            <a:r>
              <a:rPr lang="en-US" sz="2200" b="1" dirty="0" smtClean="0">
                <a:solidFill>
                  <a:srgbClr val="006600"/>
                </a:solidFill>
              </a:rPr>
              <a:t> </a:t>
            </a:r>
            <a:r>
              <a:rPr lang="en-US" sz="2200" b="1" dirty="0" err="1">
                <a:solidFill>
                  <a:srgbClr val="006600"/>
                </a:solidFill>
              </a:rPr>
              <a:t>đã</a:t>
            </a:r>
            <a:r>
              <a:rPr lang="en-US" sz="2200" b="1" dirty="0">
                <a:solidFill>
                  <a:srgbClr val="006600"/>
                </a:solidFill>
              </a:rPr>
              <a:t> </a:t>
            </a:r>
            <a:r>
              <a:rPr lang="en-US" sz="2200" b="1" dirty="0" err="1">
                <a:solidFill>
                  <a:srgbClr val="006600"/>
                </a:solidFill>
              </a:rPr>
              <a:t>đưa</a:t>
            </a:r>
            <a:r>
              <a:rPr lang="en-US" sz="2200" b="1" dirty="0">
                <a:solidFill>
                  <a:srgbClr val="006600"/>
                </a:solidFill>
              </a:rPr>
              <a:t> </a:t>
            </a:r>
            <a:r>
              <a:rPr lang="en-US" sz="2200" b="1" dirty="0" err="1">
                <a:solidFill>
                  <a:srgbClr val="006600"/>
                </a:solidFill>
              </a:rPr>
              <a:t>về</a:t>
            </a:r>
            <a:r>
              <a:rPr lang="en-US" sz="2200" b="1" dirty="0">
                <a:solidFill>
                  <a:srgbClr val="006600"/>
                </a:solidFill>
              </a:rPr>
              <a:t> </a:t>
            </a:r>
            <a:r>
              <a:rPr lang="en-US" sz="2200" b="1" dirty="0" err="1">
                <a:solidFill>
                  <a:srgbClr val="006600"/>
                </a:solidFill>
              </a:rPr>
              <a:t>Việt</a:t>
            </a:r>
            <a:r>
              <a:rPr lang="en-US" sz="2200" b="1" dirty="0">
                <a:solidFill>
                  <a:srgbClr val="006600"/>
                </a:solidFill>
              </a:rPr>
              <a:t> Nam </a:t>
            </a:r>
            <a:r>
              <a:rPr lang="en-US" sz="2200" b="1" dirty="0" err="1">
                <a:solidFill>
                  <a:srgbClr val="006600"/>
                </a:solidFill>
              </a:rPr>
              <a:t>cách</a:t>
            </a:r>
            <a:r>
              <a:rPr lang="en-US" sz="2200" b="1" dirty="0">
                <a:solidFill>
                  <a:srgbClr val="006600"/>
                </a:solidFill>
              </a:rPr>
              <a:t> </a:t>
            </a:r>
            <a:r>
              <a:rPr lang="en-US" sz="2200" b="1" dirty="0" err="1">
                <a:solidFill>
                  <a:srgbClr val="006600"/>
                </a:solidFill>
              </a:rPr>
              <a:t>thức</a:t>
            </a:r>
            <a:r>
              <a:rPr lang="en-US" sz="2200" b="1" dirty="0">
                <a:solidFill>
                  <a:srgbClr val="006600"/>
                </a:solidFill>
              </a:rPr>
              <a:t> </a:t>
            </a:r>
            <a:r>
              <a:rPr lang="en-US" sz="2200" b="1" dirty="0" err="1">
                <a:solidFill>
                  <a:srgbClr val="006600"/>
                </a:solidFill>
              </a:rPr>
              <a:t>thực</a:t>
            </a:r>
            <a:r>
              <a:rPr lang="en-US" sz="2200" b="1" dirty="0">
                <a:solidFill>
                  <a:srgbClr val="006600"/>
                </a:solidFill>
              </a:rPr>
              <a:t> </a:t>
            </a:r>
            <a:r>
              <a:rPr lang="en-US" sz="2200" b="1" dirty="0" err="1">
                <a:solidFill>
                  <a:srgbClr val="006600"/>
                </a:solidFill>
              </a:rPr>
              <a:t>hành</a:t>
            </a:r>
            <a:r>
              <a:rPr lang="en-US" sz="2200" b="1" dirty="0">
                <a:solidFill>
                  <a:srgbClr val="006600"/>
                </a:solidFill>
              </a:rPr>
              <a:t> </a:t>
            </a:r>
            <a:r>
              <a:rPr lang="en-US" sz="2200" b="1" dirty="0" err="1">
                <a:solidFill>
                  <a:srgbClr val="006600"/>
                </a:solidFill>
              </a:rPr>
              <a:t>dân</a:t>
            </a:r>
            <a:r>
              <a:rPr lang="en-US" sz="2200" b="1" dirty="0">
                <a:solidFill>
                  <a:srgbClr val="006600"/>
                </a:solidFill>
              </a:rPr>
              <a:t> </a:t>
            </a:r>
            <a:r>
              <a:rPr lang="en-US" sz="2200" b="1" dirty="0" err="1">
                <a:solidFill>
                  <a:srgbClr val="006600"/>
                </a:solidFill>
              </a:rPr>
              <a:t>chủ</a:t>
            </a:r>
            <a:r>
              <a:rPr lang="en-US" sz="2200" b="1" dirty="0">
                <a:solidFill>
                  <a:srgbClr val="006600"/>
                </a:solidFill>
              </a:rPr>
              <a:t>, </a:t>
            </a:r>
            <a:r>
              <a:rPr lang="en-US" sz="2200" b="1" dirty="0" err="1">
                <a:solidFill>
                  <a:srgbClr val="006600"/>
                </a:solidFill>
              </a:rPr>
              <a:t>nhận</a:t>
            </a:r>
            <a:r>
              <a:rPr lang="en-US" sz="2200" b="1" dirty="0">
                <a:solidFill>
                  <a:srgbClr val="006600"/>
                </a:solidFill>
              </a:rPr>
              <a:t> </a:t>
            </a:r>
            <a:r>
              <a:rPr lang="en-US" sz="2200" b="1" dirty="0" err="1">
                <a:solidFill>
                  <a:srgbClr val="006600"/>
                </a:solidFill>
              </a:rPr>
              <a:t>thức</a:t>
            </a:r>
            <a:r>
              <a:rPr lang="en-US" sz="2200" b="1" dirty="0">
                <a:solidFill>
                  <a:srgbClr val="006600"/>
                </a:solidFill>
              </a:rPr>
              <a:t> </a:t>
            </a:r>
            <a:r>
              <a:rPr lang="en-US" sz="2200" b="1" dirty="0" err="1">
                <a:solidFill>
                  <a:srgbClr val="006600"/>
                </a:solidFill>
              </a:rPr>
              <a:t>về</a:t>
            </a:r>
            <a:r>
              <a:rPr lang="en-US" sz="2200" b="1" dirty="0">
                <a:solidFill>
                  <a:srgbClr val="006600"/>
                </a:solidFill>
              </a:rPr>
              <a:t> </a:t>
            </a:r>
            <a:r>
              <a:rPr lang="en-US" sz="2200" b="1" dirty="0" err="1">
                <a:solidFill>
                  <a:srgbClr val="006600"/>
                </a:solidFill>
              </a:rPr>
              <a:t>dân</a:t>
            </a:r>
            <a:r>
              <a:rPr lang="en-US" sz="2200" b="1" dirty="0">
                <a:solidFill>
                  <a:srgbClr val="006600"/>
                </a:solidFill>
              </a:rPr>
              <a:t> </a:t>
            </a:r>
            <a:r>
              <a:rPr lang="en-US" sz="2200" b="1" dirty="0" err="1">
                <a:solidFill>
                  <a:srgbClr val="006600"/>
                </a:solidFill>
              </a:rPr>
              <a:t>chủ</a:t>
            </a:r>
            <a:endParaRPr lang="en-US" sz="2200" b="1" dirty="0">
              <a:solidFill>
                <a:srgbClr val="006600"/>
              </a:solidFill>
              <a:cs typeface="Arial" charset="0"/>
            </a:endParaRPr>
          </a:p>
        </p:txBody>
      </p:sp>
      <p:sp>
        <p:nvSpPr>
          <p:cNvPr id="23575" name="Rectangle 23"/>
          <p:cNvSpPr>
            <a:spLocks noChangeArrowheads="1"/>
          </p:cNvSpPr>
          <p:nvPr/>
        </p:nvSpPr>
        <p:spPr bwMode="black">
          <a:xfrm>
            <a:off x="0" y="872460"/>
            <a:ext cx="9144000" cy="1184940"/>
          </a:xfrm>
          <a:prstGeom prst="rect">
            <a:avLst/>
          </a:prstGeom>
          <a:noFill/>
          <a:ln w="9525" algn="ctr">
            <a:noFill/>
            <a:miter lim="800000"/>
            <a:headEnd/>
            <a:tailEnd/>
          </a:ln>
          <a:effectLst/>
        </p:spPr>
        <p:txBody>
          <a:bodyPr wrap="square">
            <a:spAutoFit/>
          </a:bodyPr>
          <a:lstStyle/>
          <a:p>
            <a:pPr>
              <a:spcBef>
                <a:spcPts val="300"/>
              </a:spcBef>
              <a:spcAft>
                <a:spcPts val="300"/>
              </a:spcAft>
            </a:pPr>
            <a:r>
              <a:rPr lang="en-US" sz="2200" b="1" dirty="0" smtClean="0">
                <a:solidFill>
                  <a:schemeClr val="tx2">
                    <a:lumMod val="60000"/>
                    <a:lumOff val="40000"/>
                  </a:schemeClr>
                </a:solidFill>
              </a:rPr>
              <a:t>1. </a:t>
            </a:r>
            <a:r>
              <a:rPr lang="en-US" sz="2200" b="1" dirty="0" err="1" smtClean="0">
                <a:solidFill>
                  <a:schemeClr val="tx2">
                    <a:lumMod val="60000"/>
                    <a:lumOff val="40000"/>
                  </a:schemeClr>
                </a:solidFill>
              </a:rPr>
              <a:t>Phong</a:t>
            </a:r>
            <a:r>
              <a:rPr lang="en-US" sz="2200" b="1" dirty="0" smtClean="0">
                <a:solidFill>
                  <a:schemeClr val="tx2">
                    <a:lumMod val="60000"/>
                    <a:lumOff val="40000"/>
                  </a:schemeClr>
                </a:solidFill>
              </a:rPr>
              <a:t> </a:t>
            </a:r>
            <a:r>
              <a:rPr lang="en-US" sz="2200" b="1" dirty="0" err="1">
                <a:solidFill>
                  <a:schemeClr val="tx2">
                    <a:lumMod val="60000"/>
                    <a:lumOff val="40000"/>
                  </a:schemeClr>
                </a:solidFill>
              </a:rPr>
              <a:t>cách</a:t>
            </a:r>
            <a:r>
              <a:rPr lang="en-US" sz="2200" b="1" dirty="0">
                <a:solidFill>
                  <a:schemeClr val="tx2">
                    <a:lumMod val="60000"/>
                    <a:lumOff val="40000"/>
                  </a:schemeClr>
                </a:solidFill>
              </a:rPr>
              <a:t> </a:t>
            </a:r>
            <a:r>
              <a:rPr lang="en-US" sz="2200" b="1" dirty="0" err="1">
                <a:solidFill>
                  <a:schemeClr val="tx2">
                    <a:lumMod val="60000"/>
                    <a:lumOff val="40000"/>
                  </a:schemeClr>
                </a:solidFill>
              </a:rPr>
              <a:t>dân</a:t>
            </a:r>
            <a:r>
              <a:rPr lang="en-US" sz="2200" b="1" dirty="0">
                <a:solidFill>
                  <a:schemeClr val="tx2">
                    <a:lumMod val="60000"/>
                    <a:lumOff val="40000"/>
                  </a:schemeClr>
                </a:solidFill>
              </a:rPr>
              <a:t> </a:t>
            </a:r>
            <a:r>
              <a:rPr lang="en-US" sz="2200" b="1" dirty="0" err="1">
                <a:solidFill>
                  <a:schemeClr val="tx2">
                    <a:lumMod val="60000"/>
                    <a:lumOff val="40000"/>
                  </a:schemeClr>
                </a:solidFill>
              </a:rPr>
              <a:t>chủ</a:t>
            </a:r>
            <a:r>
              <a:rPr lang="en-US" sz="2200" b="1" dirty="0">
                <a:solidFill>
                  <a:schemeClr val="tx2">
                    <a:lumMod val="60000"/>
                    <a:lumOff val="40000"/>
                  </a:schemeClr>
                </a:solidFill>
              </a:rPr>
              <a:t>: </a:t>
            </a:r>
            <a:r>
              <a:rPr lang="en-US" sz="2200" dirty="0" err="1"/>
              <a:t>đây</a:t>
            </a:r>
            <a:r>
              <a:rPr lang="en-US" sz="2200" dirty="0"/>
              <a:t> </a:t>
            </a:r>
            <a:r>
              <a:rPr lang="en-US" sz="2200" dirty="0" err="1"/>
              <a:t>là</a:t>
            </a:r>
            <a:r>
              <a:rPr lang="en-US" sz="2200" dirty="0"/>
              <a:t> </a:t>
            </a:r>
            <a:r>
              <a:rPr lang="en-US" sz="2200" dirty="0" err="1"/>
              <a:t>phong</a:t>
            </a:r>
            <a:r>
              <a:rPr lang="en-US" sz="2200" dirty="0"/>
              <a:t> </a:t>
            </a:r>
            <a:r>
              <a:rPr lang="en-US" sz="2200" dirty="0" err="1"/>
              <a:t>cách</a:t>
            </a:r>
            <a:r>
              <a:rPr lang="en-US" sz="2200" dirty="0"/>
              <a:t> </a:t>
            </a:r>
            <a:r>
              <a:rPr lang="en-US" sz="2200" dirty="0" err="1"/>
              <a:t>hàng</a:t>
            </a:r>
            <a:r>
              <a:rPr lang="en-US" sz="2200" dirty="0"/>
              <a:t> </a:t>
            </a:r>
            <a:r>
              <a:rPr lang="en-US" sz="2200" dirty="0" err="1"/>
              <a:t>đầu</a:t>
            </a:r>
            <a:r>
              <a:rPr lang="en-US" sz="2200" dirty="0"/>
              <a:t> </a:t>
            </a:r>
            <a:r>
              <a:rPr lang="en-US" sz="2200" dirty="0" err="1"/>
              <a:t>mà</a:t>
            </a:r>
            <a:r>
              <a:rPr lang="en-US" sz="2200" dirty="0"/>
              <a:t> </a:t>
            </a:r>
            <a:r>
              <a:rPr lang="en-US" sz="2200" dirty="0" err="1"/>
              <a:t>người</a:t>
            </a:r>
            <a:r>
              <a:rPr lang="en-US" sz="2200" dirty="0"/>
              <a:t> </a:t>
            </a:r>
            <a:r>
              <a:rPr lang="en-US" sz="2200" dirty="0" err="1"/>
              <a:t>cán</a:t>
            </a:r>
            <a:r>
              <a:rPr lang="en-US" sz="2200" dirty="0"/>
              <a:t> </a:t>
            </a:r>
            <a:r>
              <a:rPr lang="en-US" sz="2200" dirty="0" err="1"/>
              <a:t>bộ</a:t>
            </a:r>
            <a:r>
              <a:rPr lang="en-US" sz="2200" dirty="0"/>
              <a:t> </a:t>
            </a:r>
            <a:r>
              <a:rPr lang="en-US" sz="2200" dirty="0" err="1"/>
              <a:t>phải</a:t>
            </a:r>
            <a:r>
              <a:rPr lang="en-US" sz="2200" dirty="0"/>
              <a:t> </a:t>
            </a:r>
            <a:r>
              <a:rPr lang="en-US" sz="2200" dirty="0" err="1" smtClean="0"/>
              <a:t>có</a:t>
            </a:r>
            <a:r>
              <a:rPr lang="en-US" sz="2200" dirty="0" smtClean="0"/>
              <a:t>; </a:t>
            </a:r>
            <a:r>
              <a:rPr lang="en-US" sz="2200" dirty="0" err="1" smtClean="0"/>
              <a:t>đòi</a:t>
            </a:r>
            <a:r>
              <a:rPr lang="en-US" sz="2200" dirty="0" smtClean="0"/>
              <a:t> </a:t>
            </a:r>
            <a:r>
              <a:rPr lang="en-US" sz="2200" dirty="0" err="1" smtClean="0"/>
              <a:t>hỏi</a:t>
            </a:r>
            <a:r>
              <a:rPr lang="en-US" sz="2200" dirty="0" smtClean="0"/>
              <a:t> </a:t>
            </a:r>
            <a:r>
              <a:rPr lang="en-US" sz="2200" dirty="0" err="1"/>
              <a:t>cán</a:t>
            </a:r>
            <a:r>
              <a:rPr lang="en-US" sz="2200" dirty="0"/>
              <a:t> </a:t>
            </a:r>
            <a:r>
              <a:rPr lang="en-US" sz="2200" dirty="0" err="1"/>
              <a:t>bộ</a:t>
            </a:r>
            <a:r>
              <a:rPr lang="en-US" sz="2200" dirty="0"/>
              <a:t>, </a:t>
            </a:r>
            <a:r>
              <a:rPr lang="en-US" sz="2200" dirty="0" err="1"/>
              <a:t>đảng</a:t>
            </a:r>
            <a:r>
              <a:rPr lang="en-US" sz="2200" dirty="0"/>
              <a:t> </a:t>
            </a:r>
            <a:r>
              <a:rPr lang="en-US" sz="2200" dirty="0" err="1"/>
              <a:t>viên</a:t>
            </a:r>
            <a:r>
              <a:rPr lang="en-US" sz="2200" dirty="0"/>
              <a:t> </a:t>
            </a:r>
            <a:r>
              <a:rPr lang="en-US" sz="2200" dirty="0" err="1"/>
              <a:t>cần</a:t>
            </a:r>
            <a:r>
              <a:rPr lang="en-US" sz="2200" dirty="0"/>
              <a:t> </a:t>
            </a:r>
            <a:r>
              <a:rPr lang="en-US" sz="2200" dirty="0" err="1"/>
              <a:t>nắm</a:t>
            </a:r>
            <a:r>
              <a:rPr lang="en-US" sz="2200" dirty="0"/>
              <a:t> </a:t>
            </a:r>
            <a:r>
              <a:rPr lang="en-US" sz="2200" dirty="0" err="1"/>
              <a:t>các</a:t>
            </a:r>
            <a:r>
              <a:rPr lang="en-US" sz="2200" dirty="0"/>
              <a:t> </a:t>
            </a:r>
            <a:r>
              <a:rPr lang="en-US" sz="2200" dirty="0" err="1"/>
              <a:t>vấn</a:t>
            </a:r>
            <a:r>
              <a:rPr lang="en-US" sz="2200" dirty="0"/>
              <a:t> </a:t>
            </a:r>
            <a:r>
              <a:rPr lang="en-US" sz="2200" dirty="0" err="1"/>
              <a:t>đề</a:t>
            </a:r>
            <a:r>
              <a:rPr lang="en-US" sz="2200" dirty="0"/>
              <a:t> </a:t>
            </a:r>
            <a:r>
              <a:rPr lang="en-US" sz="2200" dirty="0" err="1"/>
              <a:t>cơ</a:t>
            </a:r>
            <a:r>
              <a:rPr lang="en-US" sz="2200" dirty="0"/>
              <a:t> </a:t>
            </a:r>
            <a:r>
              <a:rPr lang="en-US" sz="2200" dirty="0" err="1"/>
              <a:t>bản</a:t>
            </a:r>
            <a:r>
              <a:rPr lang="en-US" sz="2200" dirty="0"/>
              <a:t> </a:t>
            </a:r>
            <a:r>
              <a:rPr lang="en-US" sz="2200" dirty="0" err="1"/>
              <a:t>sau</a:t>
            </a:r>
            <a:r>
              <a:rPr lang="en-US" sz="2200" dirty="0" smtClean="0"/>
              <a:t>:</a:t>
            </a:r>
          </a:p>
          <a:p>
            <a:pPr>
              <a:spcBef>
                <a:spcPts val="300"/>
              </a:spcBef>
              <a:spcAft>
                <a:spcPts val="300"/>
              </a:spcAft>
            </a:pPr>
            <a:r>
              <a:rPr lang="en-US" sz="2200" b="1" i="1" dirty="0" err="1">
                <a:solidFill>
                  <a:srgbClr val="CC3300"/>
                </a:solidFill>
              </a:rPr>
              <a:t>Một</a:t>
            </a:r>
            <a:r>
              <a:rPr lang="en-US" sz="2200" b="1" i="1" dirty="0">
                <a:solidFill>
                  <a:srgbClr val="CC3300"/>
                </a:solidFill>
              </a:rPr>
              <a:t>: </a:t>
            </a:r>
            <a:r>
              <a:rPr lang="en-US" sz="2200" b="1" i="1" dirty="0" err="1">
                <a:solidFill>
                  <a:srgbClr val="CC3300"/>
                </a:solidFill>
              </a:rPr>
              <a:t>Phải</a:t>
            </a:r>
            <a:r>
              <a:rPr lang="en-US" sz="2200" b="1" i="1" dirty="0">
                <a:solidFill>
                  <a:srgbClr val="CC3300"/>
                </a:solidFill>
              </a:rPr>
              <a:t> </a:t>
            </a:r>
            <a:r>
              <a:rPr lang="en-US" sz="2200" b="1" i="1" dirty="0" err="1">
                <a:solidFill>
                  <a:srgbClr val="CC3300"/>
                </a:solidFill>
              </a:rPr>
              <a:t>nắm</a:t>
            </a:r>
            <a:r>
              <a:rPr lang="en-US" sz="2200" b="1" i="1" dirty="0">
                <a:solidFill>
                  <a:srgbClr val="CC3300"/>
                </a:solidFill>
              </a:rPr>
              <a:t> </a:t>
            </a:r>
            <a:r>
              <a:rPr lang="en-US" sz="2200" b="1" i="1" dirty="0" err="1">
                <a:solidFill>
                  <a:srgbClr val="CC3300"/>
                </a:solidFill>
              </a:rPr>
              <a:t>bắt</a:t>
            </a:r>
            <a:r>
              <a:rPr lang="en-US" sz="2200" b="1" i="1" dirty="0">
                <a:solidFill>
                  <a:srgbClr val="CC3300"/>
                </a:solidFill>
              </a:rPr>
              <a:t> </a:t>
            </a:r>
            <a:r>
              <a:rPr lang="en-US" sz="2200" b="1" i="1" dirty="0" err="1">
                <a:solidFill>
                  <a:srgbClr val="CC3300"/>
                </a:solidFill>
              </a:rPr>
              <a:t>và</a:t>
            </a:r>
            <a:r>
              <a:rPr lang="en-US" sz="2200" b="1" i="1" dirty="0">
                <a:solidFill>
                  <a:srgbClr val="CC3300"/>
                </a:solidFill>
              </a:rPr>
              <a:t> </a:t>
            </a:r>
            <a:r>
              <a:rPr lang="en-US" sz="2200" b="1" i="1" dirty="0" err="1">
                <a:solidFill>
                  <a:srgbClr val="CC3300"/>
                </a:solidFill>
              </a:rPr>
              <a:t>hiểu</a:t>
            </a:r>
            <a:r>
              <a:rPr lang="en-US" sz="2200" b="1" i="1" dirty="0">
                <a:solidFill>
                  <a:srgbClr val="CC3300"/>
                </a:solidFill>
              </a:rPr>
              <a:t> </a:t>
            </a:r>
            <a:r>
              <a:rPr lang="en-US" sz="2200" b="1" i="1" dirty="0" err="1">
                <a:solidFill>
                  <a:srgbClr val="CC3300"/>
                </a:solidFill>
              </a:rPr>
              <a:t>thấu</a:t>
            </a:r>
            <a:r>
              <a:rPr lang="en-US" sz="2200" b="1" i="1" dirty="0">
                <a:solidFill>
                  <a:srgbClr val="CC3300"/>
                </a:solidFill>
              </a:rPr>
              <a:t> </a:t>
            </a:r>
            <a:r>
              <a:rPr lang="en-US" sz="2200" b="1" i="1" dirty="0" err="1">
                <a:solidFill>
                  <a:srgbClr val="CC3300"/>
                </a:solidFill>
              </a:rPr>
              <a:t>dân</a:t>
            </a:r>
            <a:r>
              <a:rPr lang="en-US" sz="2200" b="1" i="1" dirty="0">
                <a:solidFill>
                  <a:srgbClr val="CC3300"/>
                </a:solidFill>
              </a:rPr>
              <a:t> </a:t>
            </a:r>
            <a:r>
              <a:rPr lang="en-US" sz="2200" b="1" i="1" dirty="0" err="1">
                <a:solidFill>
                  <a:srgbClr val="CC3300"/>
                </a:solidFill>
              </a:rPr>
              <a:t>chủ</a:t>
            </a:r>
            <a:r>
              <a:rPr lang="en-US" sz="2200" b="1" i="1" dirty="0">
                <a:solidFill>
                  <a:srgbClr val="CC3300"/>
                </a:solidFill>
              </a:rPr>
              <a:t>: </a:t>
            </a:r>
            <a:endParaRPr lang="en-US" sz="2200" dirty="0">
              <a:solidFill>
                <a:srgbClr val="CC3300"/>
              </a:solidFill>
            </a:endParaRPr>
          </a:p>
        </p:txBody>
      </p:sp>
      <p:sp>
        <p:nvSpPr>
          <p:cNvPr id="24" name="Title 23"/>
          <p:cNvSpPr>
            <a:spLocks noGrp="1"/>
          </p:cNvSpPr>
          <p:nvPr>
            <p:ph type="title"/>
          </p:nvPr>
        </p:nvSpPr>
        <p:spPr>
          <a:xfrm>
            <a:off x="76201" y="152400"/>
            <a:ext cx="8920096" cy="563562"/>
          </a:xfrm>
        </p:spPr>
        <p:txBody>
          <a:bodyPr/>
          <a:lstStyle/>
          <a:p>
            <a:pPr algn="ctr"/>
            <a:r>
              <a:rPr lang="en-US" sz="2600" dirty="0"/>
              <a:t>I. </a:t>
            </a:r>
            <a:r>
              <a:rPr lang="en-US" sz="2600" dirty="0" err="1"/>
              <a:t>Xây</a:t>
            </a:r>
            <a:r>
              <a:rPr lang="en-US" sz="2600" dirty="0"/>
              <a:t> </a:t>
            </a:r>
            <a:r>
              <a:rPr lang="en-US" sz="2600" dirty="0" err="1"/>
              <a:t>dựng</a:t>
            </a:r>
            <a:r>
              <a:rPr lang="en-US" sz="2600" dirty="0"/>
              <a:t> </a:t>
            </a:r>
            <a:r>
              <a:rPr lang="en-US" sz="2600" dirty="0" err="1"/>
              <a:t>phong</a:t>
            </a:r>
            <a:r>
              <a:rPr lang="en-US" sz="2600" dirty="0"/>
              <a:t> </a:t>
            </a:r>
            <a:r>
              <a:rPr lang="en-US" sz="2600" dirty="0" err="1"/>
              <a:t>cách</a:t>
            </a:r>
            <a:r>
              <a:rPr lang="en-US" sz="2600" dirty="0"/>
              <a:t> </a:t>
            </a:r>
            <a:r>
              <a:rPr lang="en-US" sz="2600" dirty="0" err="1"/>
              <a:t>làm</a:t>
            </a:r>
            <a:r>
              <a:rPr lang="en-US" sz="2600" dirty="0"/>
              <a:t> </a:t>
            </a:r>
            <a:r>
              <a:rPr lang="en-US" sz="2600" dirty="0" err="1"/>
              <a:t>việc</a:t>
            </a:r>
            <a:r>
              <a:rPr lang="en-US" sz="2600" dirty="0"/>
              <a:t> </a:t>
            </a:r>
            <a:r>
              <a:rPr lang="en-US" sz="2600" dirty="0" err="1"/>
              <a:t>của</a:t>
            </a:r>
            <a:r>
              <a:rPr lang="en-US" sz="2600" dirty="0"/>
              <a:t> </a:t>
            </a:r>
            <a:r>
              <a:rPr lang="en-US" sz="2600" dirty="0" err="1"/>
              <a:t>cán</a:t>
            </a:r>
            <a:r>
              <a:rPr lang="en-US" sz="2600" dirty="0"/>
              <a:t> </a:t>
            </a:r>
            <a:r>
              <a:rPr lang="en-US" sz="2600" dirty="0" err="1"/>
              <a:t>bộ</a:t>
            </a:r>
            <a:r>
              <a:rPr lang="en-US" sz="2600" dirty="0"/>
              <a:t>, </a:t>
            </a:r>
            <a:r>
              <a:rPr lang="en-US" sz="2600" dirty="0" err="1"/>
              <a:t>đảng</a:t>
            </a:r>
            <a:r>
              <a:rPr lang="en-US" sz="2600" dirty="0"/>
              <a:t> </a:t>
            </a:r>
            <a:r>
              <a:rPr lang="en-US" sz="2600" dirty="0" err="1"/>
              <a:t>viên</a:t>
            </a:r>
            <a:r>
              <a:rPr lang="en-US" sz="2600" dirty="0"/>
              <a:t> </a:t>
            </a:r>
            <a:r>
              <a:rPr lang="en-US" sz="2600" dirty="0" err="1"/>
              <a:t>theo</a:t>
            </a:r>
            <a:r>
              <a:rPr lang="en-US" sz="2600" dirty="0"/>
              <a:t> </a:t>
            </a:r>
            <a:r>
              <a:rPr lang="en-US" sz="2600" dirty="0" err="1"/>
              <a:t>tư</a:t>
            </a:r>
            <a:r>
              <a:rPr lang="en-US" sz="2600" dirty="0"/>
              <a:t> </a:t>
            </a:r>
            <a:r>
              <a:rPr lang="en-US" sz="2600" dirty="0" err="1"/>
              <a:t>tưởng</a:t>
            </a:r>
            <a:r>
              <a:rPr lang="en-US" sz="2600" dirty="0"/>
              <a:t>, </a:t>
            </a:r>
            <a:r>
              <a:rPr lang="en-US" sz="2600" dirty="0" err="1"/>
              <a:t>đạo</a:t>
            </a:r>
            <a:r>
              <a:rPr lang="en-US" sz="2600" dirty="0"/>
              <a:t> </a:t>
            </a:r>
            <a:r>
              <a:rPr lang="en-US" sz="2600" dirty="0" err="1"/>
              <a:t>đức</a:t>
            </a:r>
            <a:r>
              <a:rPr lang="en-US" sz="2600" dirty="0"/>
              <a:t>, </a:t>
            </a:r>
            <a:r>
              <a:rPr lang="en-US" sz="2600" dirty="0" err="1"/>
              <a:t>phong</a:t>
            </a:r>
            <a:r>
              <a:rPr lang="en-US" sz="2600" dirty="0"/>
              <a:t> </a:t>
            </a:r>
            <a:r>
              <a:rPr lang="en-US" sz="2600" dirty="0" err="1"/>
              <a:t>cách</a:t>
            </a:r>
            <a:r>
              <a:rPr lang="en-US" sz="2600" dirty="0"/>
              <a:t> </a:t>
            </a:r>
            <a:r>
              <a:rPr lang="en-US" sz="2600" dirty="0" err="1"/>
              <a:t>Hồ</a:t>
            </a:r>
            <a:r>
              <a:rPr lang="en-US" sz="2600" dirty="0"/>
              <a:t> </a:t>
            </a:r>
            <a:r>
              <a:rPr lang="en-US" sz="2600" dirty="0" err="1"/>
              <a:t>Chí</a:t>
            </a:r>
            <a:r>
              <a:rPr lang="en-US" sz="2600" dirty="0"/>
              <a:t> Minh.</a:t>
            </a:r>
          </a:p>
        </p:txBody>
      </p:sp>
      <p:sp>
        <p:nvSpPr>
          <p:cNvPr id="4" name="Slide Number Placeholder 3"/>
          <p:cNvSpPr>
            <a:spLocks noGrp="1"/>
          </p:cNvSpPr>
          <p:nvPr>
            <p:ph type="sldNum" sz="quarter" idx="11"/>
          </p:nvPr>
        </p:nvSpPr>
        <p:spPr>
          <a:xfrm>
            <a:off x="6934200" y="6537325"/>
            <a:ext cx="2133600" cy="244475"/>
          </a:xfrm>
        </p:spPr>
        <p:txBody>
          <a:bodyPr/>
          <a:lstStyle/>
          <a:p>
            <a:fld id="{0A8E1C17-CCB5-491B-AA78-4E3A3C0E56D4}" type="slidenum">
              <a:rPr lang="en-US" sz="1600" b="1" smtClean="0"/>
              <a:pPr/>
              <a:t>4</a:t>
            </a:fld>
            <a:endParaRPr lang="en-US" sz="1600" b="1" dirty="0"/>
          </a:p>
        </p:txBody>
      </p:sp>
    </p:spTree>
    <p:extLst>
      <p:ext uri="{BB962C8B-B14F-4D97-AF65-F5344CB8AC3E}">
        <p14:creationId xmlns:p14="http://schemas.microsoft.com/office/powerpoint/2010/main" val="3767580124"/>
      </p:ext>
    </p:extLst>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Oval 3"/>
          <p:cNvSpPr>
            <a:spLocks noChangeArrowheads="1"/>
          </p:cNvSpPr>
          <p:nvPr/>
        </p:nvSpPr>
        <p:spPr bwMode="gray">
          <a:xfrm>
            <a:off x="2632075" y="1970088"/>
            <a:ext cx="3554413" cy="355282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Oval 4"/>
          <p:cNvSpPr>
            <a:spLocks noChangeArrowheads="1"/>
          </p:cNvSpPr>
          <p:nvPr/>
        </p:nvSpPr>
        <p:spPr bwMode="gray">
          <a:xfrm>
            <a:off x="3101975" y="2425700"/>
            <a:ext cx="2609850" cy="2606675"/>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461" name="Text Box 5"/>
          <p:cNvSpPr txBox="1">
            <a:spLocks noChangeArrowheads="1"/>
          </p:cNvSpPr>
          <p:nvPr/>
        </p:nvSpPr>
        <p:spPr bwMode="gray">
          <a:xfrm>
            <a:off x="3251200" y="2895600"/>
            <a:ext cx="2235200" cy="15530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10000"/>
              </a:lnSpc>
            </a:pPr>
            <a:r>
              <a:rPr lang="en-US" sz="2200" b="1" i="1" dirty="0" err="1">
                <a:solidFill>
                  <a:srgbClr val="CC3300"/>
                </a:solidFill>
              </a:rPr>
              <a:t>Hai</a:t>
            </a:r>
            <a:r>
              <a:rPr lang="en-US" sz="2200" b="1" i="1" dirty="0">
                <a:solidFill>
                  <a:srgbClr val="CC3300"/>
                </a:solidFill>
              </a:rPr>
              <a:t>: </a:t>
            </a:r>
            <a:r>
              <a:rPr lang="en-US" sz="2200" b="1" i="1" dirty="0" err="1">
                <a:solidFill>
                  <a:srgbClr val="CC3300"/>
                </a:solidFill>
              </a:rPr>
              <a:t>Phải</a:t>
            </a:r>
            <a:r>
              <a:rPr lang="en-US" sz="2200" b="1" i="1" dirty="0">
                <a:solidFill>
                  <a:srgbClr val="CC3300"/>
                </a:solidFill>
              </a:rPr>
              <a:t> </a:t>
            </a:r>
            <a:r>
              <a:rPr lang="en-US" sz="2200" b="1" i="1" dirty="0" err="1">
                <a:solidFill>
                  <a:srgbClr val="CC3300"/>
                </a:solidFill>
              </a:rPr>
              <a:t>thực</a:t>
            </a:r>
            <a:r>
              <a:rPr lang="en-US" sz="2200" b="1" i="1" dirty="0">
                <a:solidFill>
                  <a:srgbClr val="CC3300"/>
                </a:solidFill>
              </a:rPr>
              <a:t> </a:t>
            </a:r>
            <a:r>
              <a:rPr lang="en-US" sz="2200" b="1" i="1" dirty="0" err="1">
                <a:solidFill>
                  <a:srgbClr val="CC3300"/>
                </a:solidFill>
              </a:rPr>
              <a:t>hành</a:t>
            </a:r>
            <a:r>
              <a:rPr lang="en-US" sz="2200" b="1" i="1" dirty="0">
                <a:solidFill>
                  <a:srgbClr val="CC3300"/>
                </a:solidFill>
              </a:rPr>
              <a:t> </a:t>
            </a:r>
            <a:r>
              <a:rPr lang="en-US" sz="2200" b="1" i="1" dirty="0" err="1">
                <a:solidFill>
                  <a:srgbClr val="CC3300"/>
                </a:solidFill>
              </a:rPr>
              <a:t>dân</a:t>
            </a:r>
            <a:r>
              <a:rPr lang="en-US" sz="2200" b="1" i="1" dirty="0">
                <a:solidFill>
                  <a:srgbClr val="CC3300"/>
                </a:solidFill>
              </a:rPr>
              <a:t> </a:t>
            </a:r>
            <a:r>
              <a:rPr lang="en-US" sz="2200" b="1" i="1" dirty="0" err="1">
                <a:solidFill>
                  <a:srgbClr val="CC3300"/>
                </a:solidFill>
              </a:rPr>
              <a:t>chủ</a:t>
            </a:r>
            <a:r>
              <a:rPr lang="en-US" sz="2200" b="1" i="1" dirty="0">
                <a:solidFill>
                  <a:srgbClr val="CC3300"/>
                </a:solidFill>
              </a:rPr>
              <a:t> </a:t>
            </a:r>
            <a:r>
              <a:rPr lang="en-US" sz="2200" b="1" i="1" dirty="0" smtClean="0">
                <a:solidFill>
                  <a:srgbClr val="CC3300"/>
                </a:solidFill>
              </a:rPr>
              <a:t> </a:t>
            </a:r>
            <a:r>
              <a:rPr lang="en-US" sz="2200" b="1" i="1" dirty="0" err="1" smtClean="0">
                <a:solidFill>
                  <a:srgbClr val="CC3300"/>
                </a:solidFill>
              </a:rPr>
              <a:t>rộng</a:t>
            </a:r>
            <a:r>
              <a:rPr lang="en-US" sz="2200" b="1" i="1" dirty="0" smtClean="0">
                <a:solidFill>
                  <a:srgbClr val="CC3300"/>
                </a:solidFill>
              </a:rPr>
              <a:t> </a:t>
            </a:r>
            <a:r>
              <a:rPr lang="en-US" sz="2200" b="1" i="1" dirty="0" err="1">
                <a:solidFill>
                  <a:srgbClr val="CC3300"/>
                </a:solidFill>
              </a:rPr>
              <a:t>rãi</a:t>
            </a:r>
            <a:r>
              <a:rPr lang="en-US" sz="2200" b="1" i="1" dirty="0">
                <a:solidFill>
                  <a:srgbClr val="CC3300"/>
                </a:solidFill>
              </a:rPr>
              <a:t> </a:t>
            </a:r>
            <a:r>
              <a:rPr lang="en-US" sz="2200" b="1" i="1" dirty="0" err="1">
                <a:solidFill>
                  <a:srgbClr val="CC3300"/>
                </a:solidFill>
              </a:rPr>
              <a:t>trong</a:t>
            </a:r>
            <a:r>
              <a:rPr lang="en-US" sz="2200" b="1" i="1" dirty="0">
                <a:solidFill>
                  <a:srgbClr val="CC3300"/>
                </a:solidFill>
              </a:rPr>
              <a:t> </a:t>
            </a:r>
            <a:r>
              <a:rPr lang="en-US" sz="2200" b="1" i="1" dirty="0" smtClean="0">
                <a:solidFill>
                  <a:srgbClr val="CC3300"/>
                </a:solidFill>
              </a:rPr>
              <a:t>ND</a:t>
            </a:r>
            <a:endParaRPr lang="en-US" sz="2200" dirty="0">
              <a:solidFill>
                <a:srgbClr val="CC3300"/>
              </a:solidFill>
            </a:endParaRPr>
          </a:p>
        </p:txBody>
      </p:sp>
      <p:sp>
        <p:nvSpPr>
          <p:cNvPr id="19462" name="Text Box 6"/>
          <p:cNvSpPr txBox="1">
            <a:spLocks noChangeArrowheads="1"/>
          </p:cNvSpPr>
          <p:nvPr/>
        </p:nvSpPr>
        <p:spPr bwMode="gray">
          <a:xfrm>
            <a:off x="1905000" y="457200"/>
            <a:ext cx="5029200" cy="108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en-US" sz="2000" b="1" dirty="0" smtClean="0">
                <a:solidFill>
                  <a:schemeClr val="tx2">
                    <a:lumMod val="60000"/>
                    <a:lumOff val="40000"/>
                  </a:schemeClr>
                </a:solidFill>
              </a:rPr>
              <a:t>- </a:t>
            </a:r>
            <a:r>
              <a:rPr lang="en-US" sz="2000" b="1" dirty="0" err="1" smtClean="0">
                <a:solidFill>
                  <a:schemeClr val="tx2">
                    <a:lumMod val="60000"/>
                    <a:lumOff val="40000"/>
                  </a:schemeClr>
                </a:solidFill>
              </a:rPr>
              <a:t>Mỗi</a:t>
            </a:r>
            <a:r>
              <a:rPr lang="en-US" sz="2000" b="1" dirty="0" smtClean="0">
                <a:solidFill>
                  <a:schemeClr val="tx2">
                    <a:lumMod val="60000"/>
                    <a:lumOff val="40000"/>
                  </a:schemeClr>
                </a:solidFill>
              </a:rPr>
              <a:t> </a:t>
            </a:r>
            <a:r>
              <a:rPr lang="en-US" sz="2000" b="1" dirty="0" err="1">
                <a:solidFill>
                  <a:schemeClr val="tx2">
                    <a:lumMod val="60000"/>
                    <a:lumOff val="40000"/>
                  </a:schemeClr>
                </a:solidFill>
              </a:rPr>
              <a:t>cán</a:t>
            </a:r>
            <a:r>
              <a:rPr lang="en-US" sz="2000" b="1" dirty="0">
                <a:solidFill>
                  <a:schemeClr val="tx2">
                    <a:lumMod val="60000"/>
                    <a:lumOff val="40000"/>
                  </a:schemeClr>
                </a:solidFill>
              </a:rPr>
              <a:t> </a:t>
            </a:r>
            <a:r>
              <a:rPr lang="en-US" sz="2000" b="1" dirty="0" err="1">
                <a:solidFill>
                  <a:schemeClr val="tx2">
                    <a:lumMod val="60000"/>
                    <a:lumOff val="40000"/>
                  </a:schemeClr>
                </a:solidFill>
              </a:rPr>
              <a:t>bộ</a:t>
            </a:r>
            <a:r>
              <a:rPr lang="en-US" sz="2000" b="1" dirty="0">
                <a:solidFill>
                  <a:schemeClr val="tx2">
                    <a:lumMod val="60000"/>
                    <a:lumOff val="40000"/>
                  </a:schemeClr>
                </a:solidFill>
              </a:rPr>
              <a:t> </a:t>
            </a:r>
            <a:r>
              <a:rPr lang="en-US" sz="2000" b="1" dirty="0" err="1">
                <a:solidFill>
                  <a:schemeClr val="tx2">
                    <a:lumMod val="60000"/>
                    <a:lumOff val="40000"/>
                  </a:schemeClr>
                </a:solidFill>
              </a:rPr>
              <a:t>phải</a:t>
            </a:r>
            <a:r>
              <a:rPr lang="en-US" sz="2000" b="1" dirty="0">
                <a:solidFill>
                  <a:schemeClr val="tx2">
                    <a:lumMod val="60000"/>
                    <a:lumOff val="40000"/>
                  </a:schemeClr>
                </a:solidFill>
              </a:rPr>
              <a:t> </a:t>
            </a:r>
            <a:r>
              <a:rPr lang="en-US" sz="2000" b="1" dirty="0" err="1">
                <a:solidFill>
                  <a:schemeClr val="tx2">
                    <a:lumMod val="60000"/>
                    <a:lumOff val="40000"/>
                  </a:schemeClr>
                </a:solidFill>
              </a:rPr>
              <a:t>đặt</a:t>
            </a:r>
            <a:r>
              <a:rPr lang="en-US" sz="2000" b="1" dirty="0">
                <a:solidFill>
                  <a:schemeClr val="tx2">
                    <a:lumMod val="60000"/>
                    <a:lumOff val="40000"/>
                  </a:schemeClr>
                </a:solidFill>
              </a:rPr>
              <a:t> </a:t>
            </a:r>
            <a:r>
              <a:rPr lang="en-US" sz="2000" b="1" dirty="0" err="1">
                <a:solidFill>
                  <a:schemeClr val="tx2">
                    <a:lumMod val="60000"/>
                    <a:lumOff val="40000"/>
                  </a:schemeClr>
                </a:solidFill>
              </a:rPr>
              <a:t>mình</a:t>
            </a:r>
            <a:r>
              <a:rPr lang="en-US" sz="2000" b="1" dirty="0">
                <a:solidFill>
                  <a:schemeClr val="tx2">
                    <a:lumMod val="60000"/>
                    <a:lumOff val="40000"/>
                  </a:schemeClr>
                </a:solidFill>
              </a:rPr>
              <a:t> </a:t>
            </a:r>
            <a:r>
              <a:rPr lang="en-US" sz="2000" b="1" dirty="0" err="1">
                <a:solidFill>
                  <a:schemeClr val="tx2">
                    <a:lumMod val="60000"/>
                    <a:lumOff val="40000"/>
                  </a:schemeClr>
                </a:solidFill>
              </a:rPr>
              <a:t>trong</a:t>
            </a:r>
            <a:r>
              <a:rPr lang="en-US" sz="2000" b="1" dirty="0">
                <a:solidFill>
                  <a:schemeClr val="tx2">
                    <a:lumMod val="60000"/>
                    <a:lumOff val="40000"/>
                  </a:schemeClr>
                </a:solidFill>
              </a:rPr>
              <a:t> </a:t>
            </a:r>
            <a:r>
              <a:rPr lang="en-US" sz="2000" b="1" dirty="0" err="1">
                <a:solidFill>
                  <a:schemeClr val="tx2">
                    <a:lumMod val="60000"/>
                    <a:lumOff val="40000"/>
                  </a:schemeClr>
                </a:solidFill>
              </a:rPr>
              <a:t>tập</a:t>
            </a:r>
            <a:r>
              <a:rPr lang="en-US" sz="2000" b="1" dirty="0">
                <a:solidFill>
                  <a:schemeClr val="tx2">
                    <a:lumMod val="60000"/>
                    <a:lumOff val="40000"/>
                  </a:schemeClr>
                </a:solidFill>
              </a:rPr>
              <a:t> </a:t>
            </a:r>
            <a:r>
              <a:rPr lang="en-US" sz="2000" b="1" dirty="0" err="1">
                <a:solidFill>
                  <a:schemeClr val="tx2">
                    <a:lumMod val="60000"/>
                    <a:lumOff val="40000"/>
                  </a:schemeClr>
                </a:solidFill>
              </a:rPr>
              <a:t>thể</a:t>
            </a:r>
            <a:r>
              <a:rPr lang="en-US" sz="2000" b="1" dirty="0">
                <a:solidFill>
                  <a:schemeClr val="tx2">
                    <a:lumMod val="60000"/>
                    <a:lumOff val="40000"/>
                  </a:schemeClr>
                </a:solidFill>
              </a:rPr>
              <a:t>, </a:t>
            </a:r>
            <a:r>
              <a:rPr lang="en-US" sz="2000" b="1" dirty="0" err="1">
                <a:solidFill>
                  <a:schemeClr val="tx2">
                    <a:lumMod val="60000"/>
                    <a:lumOff val="40000"/>
                  </a:schemeClr>
                </a:solidFill>
              </a:rPr>
              <a:t>lắng</a:t>
            </a:r>
            <a:r>
              <a:rPr lang="en-US" sz="2000" b="1" dirty="0">
                <a:solidFill>
                  <a:schemeClr val="tx2">
                    <a:lumMod val="60000"/>
                    <a:lumOff val="40000"/>
                  </a:schemeClr>
                </a:solidFill>
              </a:rPr>
              <a:t> </a:t>
            </a:r>
            <a:r>
              <a:rPr lang="en-US" sz="2000" b="1" dirty="0" err="1">
                <a:solidFill>
                  <a:schemeClr val="tx2">
                    <a:lumMod val="60000"/>
                    <a:lumOff val="40000"/>
                  </a:schemeClr>
                </a:solidFill>
              </a:rPr>
              <a:t>nghe</a:t>
            </a:r>
            <a:r>
              <a:rPr lang="en-US" sz="2000" b="1" dirty="0">
                <a:solidFill>
                  <a:schemeClr val="tx2">
                    <a:lumMod val="60000"/>
                    <a:lumOff val="40000"/>
                  </a:schemeClr>
                </a:solidFill>
              </a:rPr>
              <a:t> ý </a:t>
            </a:r>
            <a:r>
              <a:rPr lang="en-US" sz="2000" b="1" dirty="0" err="1">
                <a:solidFill>
                  <a:schemeClr val="tx2">
                    <a:lumMod val="60000"/>
                    <a:lumOff val="40000"/>
                  </a:schemeClr>
                </a:solidFill>
              </a:rPr>
              <a:t>kiến</a:t>
            </a:r>
            <a:r>
              <a:rPr lang="en-US" sz="2000" b="1" dirty="0">
                <a:solidFill>
                  <a:schemeClr val="tx2">
                    <a:lumMod val="60000"/>
                    <a:lumOff val="40000"/>
                  </a:schemeClr>
                </a:solidFill>
              </a:rPr>
              <a:t> </a:t>
            </a:r>
            <a:r>
              <a:rPr lang="en-US" sz="2000" b="1" dirty="0" err="1">
                <a:solidFill>
                  <a:schemeClr val="tx2">
                    <a:lumMod val="60000"/>
                    <a:lumOff val="40000"/>
                  </a:schemeClr>
                </a:solidFill>
              </a:rPr>
              <a:t>của</a:t>
            </a:r>
            <a:r>
              <a:rPr lang="en-US" sz="2000" b="1" dirty="0">
                <a:solidFill>
                  <a:schemeClr val="tx2">
                    <a:lumMod val="60000"/>
                    <a:lumOff val="40000"/>
                  </a:schemeClr>
                </a:solidFill>
              </a:rPr>
              <a:t> </a:t>
            </a:r>
            <a:r>
              <a:rPr lang="en-US" sz="2000" b="1" dirty="0" err="1">
                <a:solidFill>
                  <a:schemeClr val="tx2">
                    <a:lumMod val="60000"/>
                    <a:lumOff val="40000"/>
                  </a:schemeClr>
                </a:solidFill>
              </a:rPr>
              <a:t>tập</a:t>
            </a:r>
            <a:r>
              <a:rPr lang="en-US" sz="2000" b="1" dirty="0">
                <a:solidFill>
                  <a:schemeClr val="tx2">
                    <a:lumMod val="60000"/>
                    <a:lumOff val="40000"/>
                  </a:schemeClr>
                </a:solidFill>
              </a:rPr>
              <a:t> </a:t>
            </a:r>
            <a:r>
              <a:rPr lang="en-US" sz="2000" b="1" dirty="0" err="1">
                <a:solidFill>
                  <a:schemeClr val="tx2">
                    <a:lumMod val="60000"/>
                    <a:lumOff val="40000"/>
                  </a:schemeClr>
                </a:solidFill>
              </a:rPr>
              <a:t>thể</a:t>
            </a:r>
            <a:r>
              <a:rPr lang="en-US" sz="2000" b="1" dirty="0">
                <a:solidFill>
                  <a:schemeClr val="tx2">
                    <a:lumMod val="60000"/>
                    <a:lumOff val="40000"/>
                  </a:schemeClr>
                </a:solidFill>
              </a:rPr>
              <a:t>, </a:t>
            </a:r>
            <a:r>
              <a:rPr lang="en-US" sz="2000" b="1" dirty="0" err="1">
                <a:solidFill>
                  <a:schemeClr val="tx2">
                    <a:lumMod val="60000"/>
                    <a:lumOff val="40000"/>
                  </a:schemeClr>
                </a:solidFill>
              </a:rPr>
              <a:t>luôn</a:t>
            </a:r>
            <a:r>
              <a:rPr lang="en-US" sz="2000" b="1" dirty="0">
                <a:solidFill>
                  <a:schemeClr val="tx2">
                    <a:lumMod val="60000"/>
                    <a:lumOff val="40000"/>
                  </a:schemeClr>
                </a:solidFill>
              </a:rPr>
              <a:t> </a:t>
            </a:r>
            <a:r>
              <a:rPr lang="en-US" sz="2000" b="1" dirty="0" err="1">
                <a:solidFill>
                  <a:schemeClr val="tx2">
                    <a:lumMod val="60000"/>
                    <a:lumOff val="40000"/>
                  </a:schemeClr>
                </a:solidFill>
              </a:rPr>
              <a:t>bàn</a:t>
            </a:r>
            <a:r>
              <a:rPr lang="en-US" sz="2000" b="1" dirty="0">
                <a:solidFill>
                  <a:schemeClr val="tx2">
                    <a:lumMod val="60000"/>
                    <a:lumOff val="40000"/>
                  </a:schemeClr>
                </a:solidFill>
              </a:rPr>
              <a:t> </a:t>
            </a:r>
            <a:r>
              <a:rPr lang="en-US" sz="2000" b="1" dirty="0" err="1">
                <a:solidFill>
                  <a:schemeClr val="tx2">
                    <a:lumMod val="60000"/>
                    <a:lumOff val="40000"/>
                  </a:schemeClr>
                </a:solidFill>
              </a:rPr>
              <a:t>bạc</a:t>
            </a:r>
            <a:r>
              <a:rPr lang="en-US" sz="2000" b="1" dirty="0">
                <a:solidFill>
                  <a:schemeClr val="tx2">
                    <a:lumMod val="60000"/>
                    <a:lumOff val="40000"/>
                  </a:schemeClr>
                </a:solidFill>
              </a:rPr>
              <a:t> </a:t>
            </a:r>
            <a:r>
              <a:rPr lang="en-US" sz="2000" b="1" dirty="0" err="1">
                <a:solidFill>
                  <a:schemeClr val="tx2">
                    <a:lumMod val="60000"/>
                    <a:lumOff val="40000"/>
                  </a:schemeClr>
                </a:solidFill>
              </a:rPr>
              <a:t>với</a:t>
            </a:r>
            <a:r>
              <a:rPr lang="en-US" sz="2000" b="1" dirty="0">
                <a:solidFill>
                  <a:schemeClr val="tx2">
                    <a:lumMod val="60000"/>
                    <a:lumOff val="40000"/>
                  </a:schemeClr>
                </a:solidFill>
              </a:rPr>
              <a:t> </a:t>
            </a:r>
            <a:r>
              <a:rPr lang="en-US" sz="2000" b="1" dirty="0" err="1">
                <a:solidFill>
                  <a:schemeClr val="tx2">
                    <a:lumMod val="60000"/>
                    <a:lumOff val="40000"/>
                  </a:schemeClr>
                </a:solidFill>
              </a:rPr>
              <a:t>tập</a:t>
            </a:r>
            <a:r>
              <a:rPr lang="en-US" sz="2000" b="1" dirty="0">
                <a:solidFill>
                  <a:schemeClr val="tx2">
                    <a:lumMod val="60000"/>
                    <a:lumOff val="40000"/>
                  </a:schemeClr>
                </a:solidFill>
              </a:rPr>
              <a:t> </a:t>
            </a:r>
            <a:r>
              <a:rPr lang="en-US" sz="2000" b="1" dirty="0" err="1">
                <a:solidFill>
                  <a:schemeClr val="tx2">
                    <a:lumMod val="60000"/>
                    <a:lumOff val="40000"/>
                  </a:schemeClr>
                </a:solidFill>
              </a:rPr>
              <a:t>thể</a:t>
            </a:r>
            <a:r>
              <a:rPr lang="en-US" sz="2000" b="1" dirty="0">
                <a:solidFill>
                  <a:schemeClr val="tx2">
                    <a:lumMod val="60000"/>
                    <a:lumOff val="40000"/>
                  </a:schemeClr>
                </a:solidFill>
              </a:rPr>
              <a:t> </a:t>
            </a:r>
            <a:r>
              <a:rPr lang="en-US" sz="2000" b="1" dirty="0" err="1">
                <a:solidFill>
                  <a:schemeClr val="tx2">
                    <a:lumMod val="60000"/>
                    <a:lumOff val="40000"/>
                  </a:schemeClr>
                </a:solidFill>
              </a:rPr>
              <a:t>một</a:t>
            </a:r>
            <a:r>
              <a:rPr lang="en-US" sz="2000" b="1" dirty="0">
                <a:solidFill>
                  <a:schemeClr val="tx2">
                    <a:lumMod val="60000"/>
                    <a:lumOff val="40000"/>
                  </a:schemeClr>
                </a:solidFill>
              </a:rPr>
              <a:t> </a:t>
            </a:r>
            <a:r>
              <a:rPr lang="en-US" sz="2000" b="1" dirty="0" err="1">
                <a:solidFill>
                  <a:schemeClr val="tx2">
                    <a:lumMod val="60000"/>
                    <a:lumOff val="40000"/>
                  </a:schemeClr>
                </a:solidFill>
              </a:rPr>
              <a:t>cách</a:t>
            </a:r>
            <a:r>
              <a:rPr lang="en-US" sz="2000" b="1" dirty="0">
                <a:solidFill>
                  <a:schemeClr val="tx2">
                    <a:lumMod val="60000"/>
                    <a:lumOff val="40000"/>
                  </a:schemeClr>
                </a:solidFill>
              </a:rPr>
              <a:t> </a:t>
            </a:r>
            <a:r>
              <a:rPr lang="en-US" sz="2000" b="1" dirty="0" err="1">
                <a:solidFill>
                  <a:schemeClr val="tx2">
                    <a:lumMod val="60000"/>
                    <a:lumOff val="40000"/>
                  </a:schemeClr>
                </a:solidFill>
              </a:rPr>
              <a:t>dân</a:t>
            </a:r>
            <a:r>
              <a:rPr lang="en-US" sz="2000" b="1" dirty="0">
                <a:solidFill>
                  <a:schemeClr val="tx2">
                    <a:lumMod val="60000"/>
                    <a:lumOff val="40000"/>
                  </a:schemeClr>
                </a:solidFill>
              </a:rPr>
              <a:t> </a:t>
            </a:r>
            <a:r>
              <a:rPr lang="en-US" sz="2000" b="1" dirty="0" err="1">
                <a:solidFill>
                  <a:schemeClr val="tx2">
                    <a:lumMod val="60000"/>
                    <a:lumOff val="40000"/>
                  </a:schemeClr>
                </a:solidFill>
              </a:rPr>
              <a:t>chủ</a:t>
            </a:r>
            <a:r>
              <a:rPr lang="en-US" sz="2000" b="1" dirty="0">
                <a:solidFill>
                  <a:schemeClr val="tx2">
                    <a:lumMod val="60000"/>
                    <a:lumOff val="40000"/>
                  </a:schemeClr>
                </a:solidFill>
              </a:rPr>
              <a:t>.</a:t>
            </a:r>
          </a:p>
        </p:txBody>
      </p:sp>
      <p:sp>
        <p:nvSpPr>
          <p:cNvPr id="19463" name="Text Box 7"/>
          <p:cNvSpPr txBox="1">
            <a:spLocks noChangeArrowheads="1"/>
          </p:cNvSpPr>
          <p:nvPr/>
        </p:nvSpPr>
        <p:spPr bwMode="gray">
          <a:xfrm>
            <a:off x="0" y="2499479"/>
            <a:ext cx="2667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sz="2000" dirty="0" smtClean="0"/>
              <a:t>- </a:t>
            </a:r>
            <a:r>
              <a:rPr lang="en-US" sz="2000" b="1" dirty="0" err="1" smtClean="0">
                <a:solidFill>
                  <a:srgbClr val="008000"/>
                </a:solidFill>
              </a:rPr>
              <a:t>Cán</a:t>
            </a:r>
            <a:r>
              <a:rPr lang="en-US" sz="2000" b="1" dirty="0" smtClean="0">
                <a:solidFill>
                  <a:srgbClr val="008000"/>
                </a:solidFill>
              </a:rPr>
              <a:t> </a:t>
            </a:r>
            <a:r>
              <a:rPr lang="en-US" sz="2000" b="1" dirty="0" err="1">
                <a:solidFill>
                  <a:srgbClr val="008000"/>
                </a:solidFill>
              </a:rPr>
              <a:t>bộ</a:t>
            </a:r>
            <a:r>
              <a:rPr lang="en-US" sz="2000" b="1" dirty="0">
                <a:solidFill>
                  <a:srgbClr val="008000"/>
                </a:solidFill>
              </a:rPr>
              <a:t>, </a:t>
            </a:r>
            <a:r>
              <a:rPr lang="en-US" sz="2000" b="1" dirty="0" err="1">
                <a:solidFill>
                  <a:srgbClr val="008000"/>
                </a:solidFill>
              </a:rPr>
              <a:t>đảng</a:t>
            </a:r>
            <a:r>
              <a:rPr lang="en-US" sz="2000" b="1" dirty="0">
                <a:solidFill>
                  <a:srgbClr val="008000"/>
                </a:solidFill>
              </a:rPr>
              <a:t> </a:t>
            </a:r>
            <a:r>
              <a:rPr lang="en-US" sz="2000" b="1" dirty="0" err="1">
                <a:solidFill>
                  <a:srgbClr val="008000"/>
                </a:solidFill>
              </a:rPr>
              <a:t>viên</a:t>
            </a:r>
            <a:r>
              <a:rPr lang="en-US" sz="2000" b="1" dirty="0">
                <a:solidFill>
                  <a:srgbClr val="008000"/>
                </a:solidFill>
              </a:rPr>
              <a:t> </a:t>
            </a:r>
            <a:r>
              <a:rPr lang="en-US" sz="2000" b="1" dirty="0" err="1">
                <a:solidFill>
                  <a:srgbClr val="008000"/>
                </a:solidFill>
              </a:rPr>
              <a:t>phải</a:t>
            </a:r>
            <a:r>
              <a:rPr lang="en-US" sz="2000" b="1" dirty="0">
                <a:solidFill>
                  <a:srgbClr val="008000"/>
                </a:solidFill>
              </a:rPr>
              <a:t> </a:t>
            </a:r>
            <a:r>
              <a:rPr lang="en-US" sz="2000" b="1" dirty="0" err="1" smtClean="0">
                <a:solidFill>
                  <a:srgbClr val="008000"/>
                </a:solidFill>
              </a:rPr>
              <a:t>tôn</a:t>
            </a:r>
            <a:r>
              <a:rPr lang="en-US" sz="2000" b="1" dirty="0" smtClean="0">
                <a:solidFill>
                  <a:srgbClr val="008000"/>
                </a:solidFill>
              </a:rPr>
              <a:t> </a:t>
            </a:r>
            <a:r>
              <a:rPr lang="en-US" sz="2000" b="1" dirty="0" err="1" smtClean="0">
                <a:solidFill>
                  <a:srgbClr val="008000"/>
                </a:solidFill>
              </a:rPr>
              <a:t>trọng</a:t>
            </a:r>
            <a:r>
              <a:rPr lang="en-US" sz="2000" b="1" dirty="0" smtClean="0">
                <a:solidFill>
                  <a:srgbClr val="008000"/>
                </a:solidFill>
              </a:rPr>
              <a:t>, </a:t>
            </a:r>
            <a:r>
              <a:rPr lang="en-US" sz="2000" b="1" dirty="0" err="1" smtClean="0">
                <a:solidFill>
                  <a:srgbClr val="008000"/>
                </a:solidFill>
              </a:rPr>
              <a:t>lắng</a:t>
            </a:r>
            <a:r>
              <a:rPr lang="en-US" sz="2000" b="1" dirty="0" smtClean="0">
                <a:solidFill>
                  <a:srgbClr val="008000"/>
                </a:solidFill>
              </a:rPr>
              <a:t> </a:t>
            </a:r>
            <a:r>
              <a:rPr lang="en-US" sz="2000" b="1" dirty="0" err="1">
                <a:solidFill>
                  <a:srgbClr val="008000"/>
                </a:solidFill>
              </a:rPr>
              <a:t>nghe</a:t>
            </a:r>
            <a:r>
              <a:rPr lang="en-US" sz="2000" b="1" dirty="0">
                <a:solidFill>
                  <a:srgbClr val="008000"/>
                </a:solidFill>
              </a:rPr>
              <a:t> </a:t>
            </a:r>
            <a:r>
              <a:rPr lang="en-US" sz="2000" b="1" dirty="0" err="1">
                <a:solidFill>
                  <a:srgbClr val="008000"/>
                </a:solidFill>
              </a:rPr>
              <a:t>và</a:t>
            </a:r>
            <a:r>
              <a:rPr lang="en-US" sz="2000" b="1" dirty="0">
                <a:solidFill>
                  <a:srgbClr val="008000"/>
                </a:solidFill>
              </a:rPr>
              <a:t> </a:t>
            </a:r>
            <a:r>
              <a:rPr lang="en-US" sz="2000" b="1" dirty="0" err="1">
                <a:solidFill>
                  <a:srgbClr val="008000"/>
                </a:solidFill>
              </a:rPr>
              <a:t>kịp</a:t>
            </a:r>
            <a:r>
              <a:rPr lang="en-US" sz="2000" b="1" dirty="0">
                <a:solidFill>
                  <a:srgbClr val="008000"/>
                </a:solidFill>
              </a:rPr>
              <a:t> </a:t>
            </a:r>
            <a:r>
              <a:rPr lang="en-US" sz="2000" b="1" dirty="0" err="1">
                <a:solidFill>
                  <a:srgbClr val="008000"/>
                </a:solidFill>
              </a:rPr>
              <a:t>thời</a:t>
            </a:r>
            <a:r>
              <a:rPr lang="en-US" sz="2000" b="1" dirty="0">
                <a:solidFill>
                  <a:srgbClr val="008000"/>
                </a:solidFill>
              </a:rPr>
              <a:t> </a:t>
            </a:r>
            <a:r>
              <a:rPr lang="en-US" sz="2000" b="1" dirty="0" err="1">
                <a:solidFill>
                  <a:srgbClr val="008000"/>
                </a:solidFill>
              </a:rPr>
              <a:t>giải</a:t>
            </a:r>
            <a:r>
              <a:rPr lang="en-US" sz="2000" b="1" dirty="0">
                <a:solidFill>
                  <a:srgbClr val="008000"/>
                </a:solidFill>
              </a:rPr>
              <a:t> </a:t>
            </a:r>
            <a:r>
              <a:rPr lang="en-US" sz="2000" b="1" dirty="0" err="1">
                <a:solidFill>
                  <a:srgbClr val="008000"/>
                </a:solidFill>
              </a:rPr>
              <a:t>quyết</a:t>
            </a:r>
            <a:r>
              <a:rPr lang="en-US" sz="2000" b="1" dirty="0">
                <a:solidFill>
                  <a:srgbClr val="008000"/>
                </a:solidFill>
              </a:rPr>
              <a:t> </a:t>
            </a:r>
            <a:r>
              <a:rPr lang="en-US" sz="2000" b="1" dirty="0" err="1">
                <a:solidFill>
                  <a:srgbClr val="008000"/>
                </a:solidFill>
              </a:rPr>
              <a:t>những</a:t>
            </a:r>
            <a:r>
              <a:rPr lang="en-US" sz="2000" b="1" dirty="0">
                <a:solidFill>
                  <a:srgbClr val="008000"/>
                </a:solidFill>
              </a:rPr>
              <a:t> </a:t>
            </a:r>
            <a:r>
              <a:rPr lang="en-US" sz="2000" b="1" dirty="0" err="1">
                <a:solidFill>
                  <a:srgbClr val="008000"/>
                </a:solidFill>
              </a:rPr>
              <a:t>kiến</a:t>
            </a:r>
            <a:r>
              <a:rPr lang="en-US" sz="2000" b="1" dirty="0">
                <a:solidFill>
                  <a:srgbClr val="008000"/>
                </a:solidFill>
              </a:rPr>
              <a:t> </a:t>
            </a:r>
            <a:r>
              <a:rPr lang="en-US" sz="2000" b="1" dirty="0" err="1">
                <a:solidFill>
                  <a:srgbClr val="008000"/>
                </a:solidFill>
              </a:rPr>
              <a:t>nghị</a:t>
            </a:r>
            <a:r>
              <a:rPr lang="en-US" sz="2000" b="1" dirty="0">
                <a:solidFill>
                  <a:srgbClr val="008000"/>
                </a:solidFill>
              </a:rPr>
              <a:t> </a:t>
            </a:r>
            <a:r>
              <a:rPr lang="en-US" sz="2000" b="1" dirty="0" err="1">
                <a:solidFill>
                  <a:srgbClr val="008000"/>
                </a:solidFill>
              </a:rPr>
              <a:t>chính</a:t>
            </a:r>
            <a:r>
              <a:rPr lang="en-US" sz="2000" b="1" dirty="0">
                <a:solidFill>
                  <a:srgbClr val="008000"/>
                </a:solidFill>
              </a:rPr>
              <a:t> </a:t>
            </a:r>
            <a:r>
              <a:rPr lang="en-US" sz="2000" b="1" dirty="0" err="1">
                <a:solidFill>
                  <a:srgbClr val="008000"/>
                </a:solidFill>
              </a:rPr>
              <a:t>đáng</a:t>
            </a:r>
            <a:r>
              <a:rPr lang="en-US" sz="2000" b="1" dirty="0">
                <a:solidFill>
                  <a:srgbClr val="008000"/>
                </a:solidFill>
              </a:rPr>
              <a:t> </a:t>
            </a:r>
            <a:r>
              <a:rPr lang="en-US" sz="2000" b="1" dirty="0" err="1">
                <a:solidFill>
                  <a:srgbClr val="008000"/>
                </a:solidFill>
              </a:rPr>
              <a:t>của</a:t>
            </a:r>
            <a:r>
              <a:rPr lang="en-US" sz="2000" b="1" dirty="0">
                <a:solidFill>
                  <a:srgbClr val="008000"/>
                </a:solidFill>
              </a:rPr>
              <a:t> </a:t>
            </a:r>
            <a:r>
              <a:rPr lang="en-US" sz="2000" b="1" dirty="0" smtClean="0">
                <a:solidFill>
                  <a:srgbClr val="008000"/>
                </a:solidFill>
              </a:rPr>
              <a:t>ND, </a:t>
            </a:r>
            <a:r>
              <a:rPr lang="en-US" sz="2000" b="1" dirty="0" err="1" smtClean="0">
                <a:solidFill>
                  <a:srgbClr val="008000"/>
                </a:solidFill>
              </a:rPr>
              <a:t>tiếp</a:t>
            </a:r>
            <a:r>
              <a:rPr lang="en-US" sz="2000" b="1" dirty="0" smtClean="0">
                <a:solidFill>
                  <a:srgbClr val="008000"/>
                </a:solidFill>
              </a:rPr>
              <a:t> </a:t>
            </a:r>
            <a:r>
              <a:rPr lang="en-US" sz="2000" b="1" dirty="0" err="1">
                <a:solidFill>
                  <a:srgbClr val="008000"/>
                </a:solidFill>
              </a:rPr>
              <a:t>thu</a:t>
            </a:r>
            <a:r>
              <a:rPr lang="en-US" sz="2000" b="1" dirty="0">
                <a:solidFill>
                  <a:srgbClr val="008000"/>
                </a:solidFill>
              </a:rPr>
              <a:t> </a:t>
            </a:r>
            <a:r>
              <a:rPr lang="en-US" sz="2000" b="1" dirty="0" smtClean="0">
                <a:solidFill>
                  <a:srgbClr val="008000"/>
                </a:solidFill>
              </a:rPr>
              <a:t>ý </a:t>
            </a:r>
            <a:r>
              <a:rPr lang="en-US" sz="2000" b="1" dirty="0" err="1">
                <a:solidFill>
                  <a:srgbClr val="008000"/>
                </a:solidFill>
              </a:rPr>
              <a:t>kiến</a:t>
            </a:r>
            <a:r>
              <a:rPr lang="en-US" sz="2000" b="1" dirty="0">
                <a:solidFill>
                  <a:srgbClr val="008000"/>
                </a:solidFill>
              </a:rPr>
              <a:t> </a:t>
            </a:r>
            <a:r>
              <a:rPr lang="en-US" sz="2000" b="1" dirty="0" err="1">
                <a:solidFill>
                  <a:srgbClr val="008000"/>
                </a:solidFill>
              </a:rPr>
              <a:t>phê</a:t>
            </a:r>
            <a:r>
              <a:rPr lang="en-US" sz="2000" b="1" dirty="0">
                <a:solidFill>
                  <a:srgbClr val="008000"/>
                </a:solidFill>
              </a:rPr>
              <a:t> </a:t>
            </a:r>
            <a:r>
              <a:rPr lang="en-US" sz="2000" b="1" dirty="0" err="1">
                <a:solidFill>
                  <a:srgbClr val="008000"/>
                </a:solidFill>
              </a:rPr>
              <a:t>bình</a:t>
            </a:r>
            <a:r>
              <a:rPr lang="en-US" sz="2000" b="1" dirty="0">
                <a:solidFill>
                  <a:srgbClr val="008000"/>
                </a:solidFill>
              </a:rPr>
              <a:t> </a:t>
            </a:r>
            <a:r>
              <a:rPr lang="en-US" sz="2000" b="1" dirty="0" err="1" smtClean="0">
                <a:solidFill>
                  <a:srgbClr val="008000"/>
                </a:solidFill>
              </a:rPr>
              <a:t>của</a:t>
            </a:r>
            <a:r>
              <a:rPr lang="en-US" sz="2000" b="1" dirty="0" smtClean="0">
                <a:solidFill>
                  <a:srgbClr val="008000"/>
                </a:solidFill>
              </a:rPr>
              <a:t> ND </a:t>
            </a:r>
            <a:r>
              <a:rPr lang="en-US" sz="2000" b="1" dirty="0" err="1" smtClean="0">
                <a:solidFill>
                  <a:srgbClr val="008000"/>
                </a:solidFill>
              </a:rPr>
              <a:t>và</a:t>
            </a:r>
            <a:r>
              <a:rPr lang="en-US" sz="2000" b="1" dirty="0" smtClean="0">
                <a:solidFill>
                  <a:srgbClr val="008000"/>
                </a:solidFill>
              </a:rPr>
              <a:t> </a:t>
            </a:r>
            <a:r>
              <a:rPr lang="en-US" sz="2000" b="1" dirty="0" err="1">
                <a:solidFill>
                  <a:srgbClr val="008000"/>
                </a:solidFill>
              </a:rPr>
              <a:t>sửa</a:t>
            </a:r>
            <a:r>
              <a:rPr lang="en-US" sz="2000" b="1" dirty="0">
                <a:solidFill>
                  <a:srgbClr val="008000"/>
                </a:solidFill>
              </a:rPr>
              <a:t> </a:t>
            </a:r>
            <a:r>
              <a:rPr lang="en-US" sz="2000" b="1" dirty="0" err="1" smtClean="0">
                <a:solidFill>
                  <a:srgbClr val="008000"/>
                </a:solidFill>
              </a:rPr>
              <a:t>chữa</a:t>
            </a:r>
            <a:r>
              <a:rPr lang="en-US" sz="2000" b="1" dirty="0" smtClean="0">
                <a:solidFill>
                  <a:srgbClr val="008000"/>
                </a:solidFill>
              </a:rPr>
              <a:t> </a:t>
            </a:r>
            <a:r>
              <a:rPr lang="en-US" sz="2000" b="1" dirty="0" err="1">
                <a:solidFill>
                  <a:srgbClr val="008000"/>
                </a:solidFill>
              </a:rPr>
              <a:t>khuyết</a:t>
            </a:r>
            <a:r>
              <a:rPr lang="en-US" sz="2000" b="1" dirty="0">
                <a:solidFill>
                  <a:srgbClr val="008000"/>
                </a:solidFill>
              </a:rPr>
              <a:t> </a:t>
            </a:r>
            <a:r>
              <a:rPr lang="en-US" sz="2000" b="1" dirty="0" err="1">
                <a:solidFill>
                  <a:srgbClr val="008000"/>
                </a:solidFill>
              </a:rPr>
              <a:t>điểm</a:t>
            </a:r>
            <a:r>
              <a:rPr lang="en-US" sz="2000" b="1" dirty="0">
                <a:solidFill>
                  <a:srgbClr val="008000"/>
                </a:solidFill>
              </a:rPr>
              <a:t> </a:t>
            </a:r>
            <a:r>
              <a:rPr lang="en-US" sz="2000" b="1" dirty="0" err="1">
                <a:solidFill>
                  <a:srgbClr val="008000"/>
                </a:solidFill>
              </a:rPr>
              <a:t>của</a:t>
            </a:r>
            <a:r>
              <a:rPr lang="en-US" sz="2000" b="1" dirty="0">
                <a:solidFill>
                  <a:srgbClr val="008000"/>
                </a:solidFill>
              </a:rPr>
              <a:t> </a:t>
            </a:r>
            <a:r>
              <a:rPr lang="en-US" sz="2000" b="1" dirty="0" err="1">
                <a:solidFill>
                  <a:srgbClr val="008000"/>
                </a:solidFill>
              </a:rPr>
              <a:t>mình</a:t>
            </a:r>
            <a:r>
              <a:rPr lang="en-US" sz="2000" b="1" dirty="0">
                <a:solidFill>
                  <a:srgbClr val="008000"/>
                </a:solidFill>
              </a:rPr>
              <a:t> </a:t>
            </a:r>
            <a:endParaRPr lang="en-US" sz="2000" b="1" dirty="0">
              <a:solidFill>
                <a:srgbClr val="008000"/>
              </a:solidFill>
              <a:cs typeface="Arial" charset="0"/>
            </a:endParaRPr>
          </a:p>
        </p:txBody>
      </p:sp>
      <p:sp>
        <p:nvSpPr>
          <p:cNvPr id="19464" name="Text Box 8"/>
          <p:cNvSpPr txBox="1">
            <a:spLocks noChangeArrowheads="1"/>
          </p:cNvSpPr>
          <p:nvPr/>
        </p:nvSpPr>
        <p:spPr bwMode="gray">
          <a:xfrm>
            <a:off x="6378575" y="2971800"/>
            <a:ext cx="2689225" cy="277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en-US" sz="2000" dirty="0"/>
              <a:t>- </a:t>
            </a:r>
            <a:r>
              <a:rPr lang="en-US" sz="2000" b="1" dirty="0" err="1"/>
              <a:t>Muốn</a:t>
            </a:r>
            <a:r>
              <a:rPr lang="en-US" sz="2000" b="1" dirty="0"/>
              <a:t> </a:t>
            </a:r>
            <a:r>
              <a:rPr lang="en-US" sz="2000" b="1" dirty="0" err="1"/>
              <a:t>có</a:t>
            </a:r>
            <a:r>
              <a:rPr lang="en-US" sz="2000" b="1" dirty="0"/>
              <a:t> </a:t>
            </a:r>
            <a:r>
              <a:rPr lang="en-US" sz="2000" b="1" dirty="0" err="1"/>
              <a:t>dân</a:t>
            </a:r>
            <a:r>
              <a:rPr lang="en-US" sz="2000" b="1" dirty="0"/>
              <a:t> </a:t>
            </a:r>
            <a:r>
              <a:rPr lang="en-US" sz="2000" b="1" dirty="0" err="1"/>
              <a:t>chủ</a:t>
            </a:r>
            <a:r>
              <a:rPr lang="en-US" sz="2000" b="1" dirty="0"/>
              <a:t>, </a:t>
            </a:r>
            <a:r>
              <a:rPr lang="en-US" sz="2000" b="1" dirty="0" err="1"/>
              <a:t>thì</a:t>
            </a:r>
            <a:r>
              <a:rPr lang="en-US" sz="2000" b="1" dirty="0"/>
              <a:t> </a:t>
            </a:r>
            <a:r>
              <a:rPr lang="en-US" sz="2000" b="1" dirty="0" err="1"/>
              <a:t>phải</a:t>
            </a:r>
            <a:r>
              <a:rPr lang="en-US" sz="2000" b="1" dirty="0"/>
              <a:t> </a:t>
            </a:r>
            <a:r>
              <a:rPr lang="en-US" sz="2000" b="1" dirty="0" err="1"/>
              <a:t>thực</a:t>
            </a:r>
            <a:r>
              <a:rPr lang="en-US" sz="2000" b="1" dirty="0"/>
              <a:t> </a:t>
            </a:r>
            <a:r>
              <a:rPr lang="en-US" sz="2000" b="1" dirty="0" err="1"/>
              <a:t>hiện</a:t>
            </a:r>
            <a:r>
              <a:rPr lang="en-US" sz="2000" b="1" dirty="0"/>
              <a:t> </a:t>
            </a:r>
            <a:r>
              <a:rPr lang="en-US" sz="2000" b="1" dirty="0" err="1"/>
              <a:t>mở</a:t>
            </a:r>
            <a:r>
              <a:rPr lang="en-US" sz="2000" b="1" dirty="0"/>
              <a:t> </a:t>
            </a:r>
            <a:r>
              <a:rPr lang="en-US" sz="2000" b="1" dirty="0" err="1"/>
              <a:t>rộng</a:t>
            </a:r>
            <a:r>
              <a:rPr lang="en-US" sz="2000" b="1" dirty="0"/>
              <a:t> </a:t>
            </a:r>
            <a:r>
              <a:rPr lang="en-US" sz="2000" b="1" dirty="0" err="1"/>
              <a:t>dân</a:t>
            </a:r>
            <a:r>
              <a:rPr lang="en-US" sz="2000" b="1" dirty="0"/>
              <a:t> </a:t>
            </a:r>
            <a:r>
              <a:rPr lang="en-US" sz="2000" b="1" dirty="0" err="1"/>
              <a:t>chủ</a:t>
            </a:r>
            <a:r>
              <a:rPr lang="en-US" sz="2000" b="1" dirty="0"/>
              <a:t> </a:t>
            </a:r>
            <a:r>
              <a:rPr lang="en-US" sz="2000" b="1" dirty="0" err="1"/>
              <a:t>trong</a:t>
            </a:r>
            <a:r>
              <a:rPr lang="en-US" sz="2000" b="1" dirty="0"/>
              <a:t> </a:t>
            </a:r>
            <a:r>
              <a:rPr lang="en-US" sz="2000" b="1" dirty="0" err="1"/>
              <a:t>Đảng</a:t>
            </a:r>
            <a:r>
              <a:rPr lang="en-US" sz="2000" b="1" dirty="0"/>
              <a:t>, </a:t>
            </a:r>
            <a:r>
              <a:rPr lang="en-US" sz="2000" b="1" dirty="0" err="1"/>
              <a:t>rồi</a:t>
            </a:r>
            <a:r>
              <a:rPr lang="en-US" sz="2000" b="1" dirty="0"/>
              <a:t> </a:t>
            </a:r>
            <a:r>
              <a:rPr lang="en-US" sz="2000" b="1" dirty="0" err="1"/>
              <a:t>đến</a:t>
            </a:r>
            <a:r>
              <a:rPr lang="en-US" sz="2000" b="1" dirty="0"/>
              <a:t> </a:t>
            </a:r>
            <a:r>
              <a:rPr lang="en-US" sz="2000" b="1" dirty="0" err="1"/>
              <a:t>mở</a:t>
            </a:r>
            <a:r>
              <a:rPr lang="en-US" sz="2000" b="1" dirty="0"/>
              <a:t> </a:t>
            </a:r>
            <a:r>
              <a:rPr lang="en-US" sz="2000" b="1" dirty="0" err="1"/>
              <a:t>rộng</a:t>
            </a:r>
            <a:r>
              <a:rPr lang="en-US" sz="2000" b="1" dirty="0"/>
              <a:t> </a:t>
            </a:r>
            <a:r>
              <a:rPr lang="en-US" sz="2000" b="1" dirty="0" err="1"/>
              <a:t>dân</a:t>
            </a:r>
            <a:r>
              <a:rPr lang="en-US" sz="2000" b="1" dirty="0"/>
              <a:t> </a:t>
            </a:r>
            <a:r>
              <a:rPr lang="en-US" sz="2000" b="1" dirty="0" err="1"/>
              <a:t>chủ</a:t>
            </a:r>
            <a:r>
              <a:rPr lang="en-US" sz="2000" b="1" dirty="0"/>
              <a:t> </a:t>
            </a:r>
            <a:r>
              <a:rPr lang="en-US" sz="2000" b="1" dirty="0" err="1"/>
              <a:t>trong</a:t>
            </a:r>
            <a:r>
              <a:rPr lang="en-US" sz="2000" b="1" dirty="0"/>
              <a:t> </a:t>
            </a:r>
            <a:r>
              <a:rPr lang="en-US" sz="2000" b="1" dirty="0" err="1"/>
              <a:t>cơ</a:t>
            </a:r>
            <a:r>
              <a:rPr lang="en-US" sz="2000" b="1" dirty="0"/>
              <a:t> </a:t>
            </a:r>
            <a:r>
              <a:rPr lang="en-US" sz="2000" b="1" dirty="0" err="1"/>
              <a:t>quan</a:t>
            </a:r>
            <a:r>
              <a:rPr lang="en-US" sz="2000" b="1" dirty="0"/>
              <a:t>, </a:t>
            </a:r>
            <a:r>
              <a:rPr lang="en-US" sz="2000" b="1" dirty="0" err="1"/>
              <a:t>đơn</a:t>
            </a:r>
            <a:r>
              <a:rPr lang="en-US" sz="2000" b="1" dirty="0"/>
              <a:t> </a:t>
            </a:r>
            <a:r>
              <a:rPr lang="en-US" sz="2000" b="1" dirty="0" err="1"/>
              <a:t>vị</a:t>
            </a:r>
            <a:r>
              <a:rPr lang="en-US" sz="2000" b="1" dirty="0"/>
              <a:t> </a:t>
            </a:r>
            <a:r>
              <a:rPr lang="en-US" sz="2000" b="1" dirty="0" err="1"/>
              <a:t>sau</a:t>
            </a:r>
            <a:r>
              <a:rPr lang="en-US" sz="2000" b="1" dirty="0"/>
              <a:t> </a:t>
            </a:r>
            <a:r>
              <a:rPr lang="en-US" sz="2000" b="1" dirty="0" err="1"/>
              <a:t>đó</a:t>
            </a:r>
            <a:r>
              <a:rPr lang="en-US" sz="2000" b="1" dirty="0"/>
              <a:t> </a:t>
            </a:r>
            <a:r>
              <a:rPr lang="en-US" sz="2000" b="1" dirty="0" err="1"/>
              <a:t>mới</a:t>
            </a:r>
            <a:r>
              <a:rPr lang="en-US" sz="2000" b="1" dirty="0"/>
              <a:t> </a:t>
            </a:r>
            <a:r>
              <a:rPr lang="en-US" sz="2000" b="1" dirty="0" err="1"/>
              <a:t>ra</a:t>
            </a:r>
            <a:r>
              <a:rPr lang="en-US" sz="2000" b="1" dirty="0"/>
              <a:t> </a:t>
            </a:r>
            <a:r>
              <a:rPr lang="en-US" sz="2000" b="1" dirty="0" err="1"/>
              <a:t>đến</a:t>
            </a:r>
            <a:r>
              <a:rPr lang="en-US" sz="2000" b="1" dirty="0"/>
              <a:t> </a:t>
            </a:r>
            <a:r>
              <a:rPr lang="en-US" sz="2000" b="1" dirty="0" err="1"/>
              <a:t>quần</a:t>
            </a:r>
            <a:r>
              <a:rPr lang="en-US" sz="2000" b="1" dirty="0"/>
              <a:t> </a:t>
            </a:r>
            <a:r>
              <a:rPr lang="en-US" sz="2000" b="1" dirty="0" err="1"/>
              <a:t>chúng</a:t>
            </a:r>
            <a:r>
              <a:rPr lang="en-US" sz="2000" b="1" dirty="0"/>
              <a:t> </a:t>
            </a:r>
            <a:r>
              <a:rPr lang="en-US" sz="2000" b="1" dirty="0" smtClean="0"/>
              <a:t>ND.</a:t>
            </a:r>
            <a:endParaRPr lang="en-US" sz="2000" b="1" dirty="0"/>
          </a:p>
        </p:txBody>
      </p:sp>
      <p:grpSp>
        <p:nvGrpSpPr>
          <p:cNvPr id="19465" name="Group 9"/>
          <p:cNvGrpSpPr>
            <a:grpSpLocks/>
          </p:cNvGrpSpPr>
          <p:nvPr/>
        </p:nvGrpSpPr>
        <p:grpSpPr bwMode="auto">
          <a:xfrm>
            <a:off x="3608388" y="1519238"/>
            <a:ext cx="1392237" cy="1374775"/>
            <a:chOff x="708" y="2203"/>
            <a:chExt cx="751" cy="741"/>
          </a:xfrm>
        </p:grpSpPr>
        <p:sp>
          <p:nvSpPr>
            <p:cNvPr id="19466" name="Oval 10"/>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pic>
          <p:nvPicPr>
            <p:cNvPr id="19467" name="Picture 11"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sp>
        <p:nvSpPr>
          <p:cNvPr id="19468" name="Rectangle 12"/>
          <p:cNvSpPr>
            <a:spLocks noChangeArrowheads="1"/>
          </p:cNvSpPr>
          <p:nvPr/>
        </p:nvSpPr>
        <p:spPr bwMode="gray">
          <a:xfrm>
            <a:off x="3635375" y="1930400"/>
            <a:ext cx="1377950" cy="4308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a:solidFill>
                  <a:srgbClr val="F8F8F8"/>
                </a:solidFill>
                <a:cs typeface="Arial" charset="0"/>
              </a:rPr>
              <a:t> </a:t>
            </a:r>
            <a:r>
              <a:rPr lang="en-US" sz="2200" b="1" dirty="0" smtClean="0">
                <a:solidFill>
                  <a:srgbClr val="F8F8F8"/>
                </a:solidFill>
                <a:cs typeface="Arial" charset="0"/>
              </a:rPr>
              <a:t>1</a:t>
            </a:r>
            <a:endParaRPr lang="en-US" sz="2200" b="1" dirty="0">
              <a:solidFill>
                <a:srgbClr val="F8F8F8"/>
              </a:solidFill>
              <a:cs typeface="Arial" charset="0"/>
            </a:endParaRPr>
          </a:p>
        </p:txBody>
      </p:sp>
      <p:grpSp>
        <p:nvGrpSpPr>
          <p:cNvPr id="19469" name="Group 13"/>
          <p:cNvGrpSpPr>
            <a:grpSpLocks/>
          </p:cNvGrpSpPr>
          <p:nvPr/>
        </p:nvGrpSpPr>
        <p:grpSpPr bwMode="auto">
          <a:xfrm>
            <a:off x="2452688" y="3811588"/>
            <a:ext cx="1393825" cy="1374775"/>
            <a:chOff x="708" y="2203"/>
            <a:chExt cx="751" cy="741"/>
          </a:xfrm>
        </p:grpSpPr>
        <p:sp>
          <p:nvSpPr>
            <p:cNvPr id="19470" name="Oval 14"/>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pic>
          <p:nvPicPr>
            <p:cNvPr id="19471" name="Picture 15"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sp>
        <p:nvSpPr>
          <p:cNvPr id="19472" name="Rectangle 16"/>
          <p:cNvSpPr>
            <a:spLocks noChangeArrowheads="1"/>
          </p:cNvSpPr>
          <p:nvPr/>
        </p:nvSpPr>
        <p:spPr bwMode="gray">
          <a:xfrm>
            <a:off x="2441575" y="4369713"/>
            <a:ext cx="1377950" cy="4308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200" b="1" dirty="0">
                <a:solidFill>
                  <a:srgbClr val="F8F8F8"/>
                </a:solidFill>
                <a:cs typeface="Arial" charset="0"/>
              </a:rPr>
              <a:t> </a:t>
            </a:r>
            <a:r>
              <a:rPr lang="en-US" sz="2200" b="1" dirty="0" smtClean="0">
                <a:solidFill>
                  <a:srgbClr val="F8F8F8"/>
                </a:solidFill>
                <a:cs typeface="Arial" charset="0"/>
              </a:rPr>
              <a:t>3</a:t>
            </a:r>
            <a:endParaRPr lang="en-US" sz="2200" b="1" dirty="0">
              <a:solidFill>
                <a:srgbClr val="F8F8F8"/>
              </a:solidFill>
              <a:cs typeface="Arial" charset="0"/>
            </a:endParaRPr>
          </a:p>
        </p:txBody>
      </p:sp>
      <p:grpSp>
        <p:nvGrpSpPr>
          <p:cNvPr id="19473" name="Group 17"/>
          <p:cNvGrpSpPr>
            <a:grpSpLocks/>
          </p:cNvGrpSpPr>
          <p:nvPr/>
        </p:nvGrpSpPr>
        <p:grpSpPr bwMode="auto">
          <a:xfrm>
            <a:off x="4930775" y="3859213"/>
            <a:ext cx="1393825" cy="1374775"/>
            <a:chOff x="708" y="2203"/>
            <a:chExt cx="751" cy="741"/>
          </a:xfrm>
        </p:grpSpPr>
        <p:sp>
          <p:nvSpPr>
            <p:cNvPr id="19474" name="Oval 18"/>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pic>
          <p:nvPicPr>
            <p:cNvPr id="19475" name="Picture 19"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sp>
        <p:nvSpPr>
          <p:cNvPr id="19476" name="Rectangle 20"/>
          <p:cNvSpPr>
            <a:spLocks noChangeArrowheads="1"/>
          </p:cNvSpPr>
          <p:nvPr/>
        </p:nvSpPr>
        <p:spPr bwMode="gray">
          <a:xfrm>
            <a:off x="5003800" y="4294188"/>
            <a:ext cx="1230313" cy="4308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200" b="1" dirty="0">
                <a:solidFill>
                  <a:srgbClr val="F8F8F8"/>
                </a:solidFill>
                <a:cs typeface="Arial" charset="0"/>
              </a:rPr>
              <a:t> </a:t>
            </a:r>
            <a:r>
              <a:rPr lang="en-US" sz="2200" b="1" dirty="0" smtClean="0">
                <a:solidFill>
                  <a:srgbClr val="F8F8F8"/>
                </a:solidFill>
                <a:cs typeface="Arial" charset="0"/>
              </a:rPr>
              <a:t>2</a:t>
            </a:r>
            <a:endParaRPr lang="en-US" sz="2200" b="1" dirty="0">
              <a:solidFill>
                <a:srgbClr val="F8F8F8"/>
              </a:solidFill>
              <a:cs typeface="Arial" charset="0"/>
            </a:endParaRPr>
          </a:p>
        </p:txBody>
      </p:sp>
      <p:sp>
        <p:nvSpPr>
          <p:cNvPr id="2" name="Slide Number Placeholder 1"/>
          <p:cNvSpPr>
            <a:spLocks noGrp="1"/>
          </p:cNvSpPr>
          <p:nvPr>
            <p:ph type="sldNum" sz="quarter" idx="12"/>
          </p:nvPr>
        </p:nvSpPr>
        <p:spPr>
          <a:xfrm>
            <a:off x="6934200" y="6324600"/>
            <a:ext cx="2133600" cy="476250"/>
          </a:xfrm>
        </p:spPr>
        <p:txBody>
          <a:bodyPr/>
          <a:lstStyle/>
          <a:p>
            <a:fld id="{CC760EA4-5A3C-416D-9EFA-D1A3B5B60B2E}" type="slidenum">
              <a:rPr lang="en-US" sz="1600" b="1" smtClean="0"/>
              <a:pPr/>
              <a:t>5</a:t>
            </a:fld>
            <a:endParaRPr lang="en-US" sz="1600" b="1" dirty="0"/>
          </a:p>
        </p:txBody>
      </p:sp>
    </p:spTree>
    <p:extLst>
      <p:ext uri="{BB962C8B-B14F-4D97-AF65-F5344CB8AC3E}">
        <p14:creationId xmlns:p14="http://schemas.microsoft.com/office/powerpoint/2010/main" val="24916695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Freeform 4"/>
          <p:cNvSpPr>
            <a:spLocks/>
          </p:cNvSpPr>
          <p:nvPr/>
        </p:nvSpPr>
        <p:spPr bwMode="gray">
          <a:xfrm>
            <a:off x="419100" y="2390775"/>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81925" name="Freeform 5"/>
          <p:cNvSpPr>
            <a:spLocks/>
          </p:cNvSpPr>
          <p:nvPr/>
        </p:nvSpPr>
        <p:spPr bwMode="gray">
          <a:xfrm rot="10800000">
            <a:off x="6838950" y="104774"/>
            <a:ext cx="192405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81926" name="Rectangle 6"/>
          <p:cNvSpPr>
            <a:spLocks noChangeArrowheads="1"/>
          </p:cNvSpPr>
          <p:nvPr/>
        </p:nvSpPr>
        <p:spPr bwMode="gray">
          <a:xfrm>
            <a:off x="569151" y="238114"/>
            <a:ext cx="8021574" cy="2933711"/>
          </a:xfrm>
          <a:prstGeom prst="rect">
            <a:avLst/>
          </a:prstGeom>
          <a:solidFill>
            <a:srgbClr val="006699"/>
          </a:solidFill>
          <a:ln w="9525">
            <a:solidFill>
              <a:srgbClr val="FFFFFF"/>
            </a:solidFill>
            <a:miter lim="800000"/>
            <a:headEnd/>
            <a:tailEnd/>
          </a:ln>
          <a:effectLst>
            <a:outerShdw sy="50000" kx="-2453608" rotWithShape="0">
              <a:schemeClr val="bg2">
                <a:alpha val="50000"/>
              </a:schemeClr>
            </a:outerShdw>
          </a:effectLst>
        </p:spPr>
        <p:txBody>
          <a:bodyPr anchor="ctr"/>
          <a:lstStyle/>
          <a:p>
            <a:endParaRPr lang="en-US" dirty="0">
              <a:solidFill>
                <a:srgbClr val="FFFFFF"/>
              </a:solidFill>
            </a:endParaRPr>
          </a:p>
        </p:txBody>
      </p:sp>
      <p:sp>
        <p:nvSpPr>
          <p:cNvPr id="81927" name="Freeform 7"/>
          <p:cNvSpPr>
            <a:spLocks/>
          </p:cNvSpPr>
          <p:nvPr/>
        </p:nvSpPr>
        <p:spPr bwMode="gray">
          <a:xfrm>
            <a:off x="381000" y="5743575"/>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FFC000"/>
          </a:solidFill>
          <a:ln>
            <a:noFill/>
          </a:ln>
        </p:spPr>
        <p:txBody>
          <a:bodyPr/>
          <a:lstStyle/>
          <a:p>
            <a:endParaRPr lang="en-US"/>
          </a:p>
        </p:txBody>
      </p:sp>
      <p:sp>
        <p:nvSpPr>
          <p:cNvPr id="81928" name="Freeform 8"/>
          <p:cNvSpPr>
            <a:spLocks/>
          </p:cNvSpPr>
          <p:nvPr/>
        </p:nvSpPr>
        <p:spPr bwMode="gray">
          <a:xfrm rot="10800000">
            <a:off x="6915150" y="3276600"/>
            <a:ext cx="192405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FFC000"/>
          </a:solidFill>
          <a:ln>
            <a:noFill/>
          </a:ln>
        </p:spPr>
        <p:txBody>
          <a:bodyPr/>
          <a:lstStyle/>
          <a:p>
            <a:endParaRPr lang="en-US"/>
          </a:p>
        </p:txBody>
      </p:sp>
      <p:sp>
        <p:nvSpPr>
          <p:cNvPr id="81929" name="Rectangle 9"/>
          <p:cNvSpPr>
            <a:spLocks noChangeArrowheads="1"/>
          </p:cNvSpPr>
          <p:nvPr/>
        </p:nvSpPr>
        <p:spPr bwMode="gray">
          <a:xfrm>
            <a:off x="589026" y="3429000"/>
            <a:ext cx="8021574" cy="3048000"/>
          </a:xfrm>
          <a:prstGeom prst="rect">
            <a:avLst/>
          </a:prstGeom>
          <a:solidFill>
            <a:srgbClr val="009999"/>
          </a:solidFill>
          <a:ln w="9525">
            <a:solidFill>
              <a:srgbClr val="FFFFFF"/>
            </a:solidFill>
            <a:miter lim="800000"/>
            <a:headEnd/>
            <a:tailEnd/>
          </a:ln>
          <a:effectLst>
            <a:outerShdw sy="50000" kx="-2453608" rotWithShape="0">
              <a:schemeClr val="bg2">
                <a:alpha val="50000"/>
              </a:schemeClr>
            </a:outerShdw>
          </a:effectLst>
        </p:spPr>
        <p:txBody>
          <a:bodyPr anchor="ctr"/>
          <a:lstStyle/>
          <a:p>
            <a:endParaRPr lang="en-US" dirty="0">
              <a:solidFill>
                <a:srgbClr val="FFFFFF"/>
              </a:solidFill>
            </a:endParaRPr>
          </a:p>
        </p:txBody>
      </p:sp>
      <p:sp>
        <p:nvSpPr>
          <p:cNvPr id="3" name="TextBox 2"/>
          <p:cNvSpPr txBox="1"/>
          <p:nvPr/>
        </p:nvSpPr>
        <p:spPr>
          <a:xfrm>
            <a:off x="609600" y="238114"/>
            <a:ext cx="8001000" cy="2962286"/>
          </a:xfrm>
          <a:prstGeom prst="rect">
            <a:avLst/>
          </a:prstGeom>
          <a:noFill/>
        </p:spPr>
        <p:txBody>
          <a:bodyPr wrap="square" rtlCol="0">
            <a:spAutoFit/>
          </a:bodyPr>
          <a:lstStyle/>
          <a:p>
            <a:pPr>
              <a:lnSpc>
                <a:spcPct val="110000"/>
              </a:lnSpc>
              <a:spcBef>
                <a:spcPts val="300"/>
              </a:spcBef>
              <a:spcAft>
                <a:spcPts val="300"/>
              </a:spcAft>
            </a:pPr>
            <a:r>
              <a:rPr lang="en-US" dirty="0" smtClean="0"/>
              <a:t> </a:t>
            </a:r>
            <a:r>
              <a:rPr lang="en-US" sz="2200" b="1" i="1" dirty="0">
                <a:solidFill>
                  <a:srgbClr val="FFFF00"/>
                </a:solidFill>
              </a:rPr>
              <a:t>Ba: </a:t>
            </a:r>
            <a:r>
              <a:rPr lang="en-US" sz="2200" b="1" i="1" dirty="0" err="1" smtClean="0">
                <a:solidFill>
                  <a:srgbClr val="FFFF00"/>
                </a:solidFill>
              </a:rPr>
              <a:t>Mở</a:t>
            </a:r>
            <a:r>
              <a:rPr lang="en-US" sz="2200" b="1" i="1" dirty="0" smtClean="0">
                <a:solidFill>
                  <a:srgbClr val="FFFF00"/>
                </a:solidFill>
              </a:rPr>
              <a:t> </a:t>
            </a:r>
            <a:r>
              <a:rPr lang="en-US" sz="2200" b="1" i="1" dirty="0" err="1">
                <a:solidFill>
                  <a:srgbClr val="FFFF00"/>
                </a:solidFill>
              </a:rPr>
              <a:t>rộng</a:t>
            </a:r>
            <a:r>
              <a:rPr lang="en-US" sz="2200" b="1" i="1" dirty="0">
                <a:solidFill>
                  <a:srgbClr val="FFFF00"/>
                </a:solidFill>
              </a:rPr>
              <a:t> </a:t>
            </a:r>
            <a:r>
              <a:rPr lang="en-US" sz="2200" b="1" i="1" dirty="0" err="1">
                <a:solidFill>
                  <a:srgbClr val="FFFF00"/>
                </a:solidFill>
              </a:rPr>
              <a:t>dân</a:t>
            </a:r>
            <a:r>
              <a:rPr lang="en-US" sz="2200" b="1" i="1" dirty="0">
                <a:solidFill>
                  <a:srgbClr val="FFFF00"/>
                </a:solidFill>
              </a:rPr>
              <a:t> </a:t>
            </a:r>
            <a:r>
              <a:rPr lang="en-US" sz="2200" b="1" i="1" dirty="0" err="1">
                <a:solidFill>
                  <a:srgbClr val="FFFF00"/>
                </a:solidFill>
              </a:rPr>
              <a:t>chủ</a:t>
            </a:r>
            <a:r>
              <a:rPr lang="en-US" sz="2200" b="1" i="1" dirty="0">
                <a:solidFill>
                  <a:srgbClr val="FFFF00"/>
                </a:solidFill>
              </a:rPr>
              <a:t> </a:t>
            </a:r>
            <a:r>
              <a:rPr lang="en-US" sz="2200" b="1" i="1" dirty="0" err="1">
                <a:solidFill>
                  <a:srgbClr val="FFFF00"/>
                </a:solidFill>
              </a:rPr>
              <a:t>để</a:t>
            </a:r>
            <a:r>
              <a:rPr lang="en-US" sz="2200" b="1" i="1" dirty="0">
                <a:solidFill>
                  <a:srgbClr val="FFFF00"/>
                </a:solidFill>
              </a:rPr>
              <a:t> </a:t>
            </a:r>
            <a:r>
              <a:rPr lang="en-US" sz="2200" b="1" i="1" dirty="0" err="1">
                <a:solidFill>
                  <a:srgbClr val="FFFF00"/>
                </a:solidFill>
              </a:rPr>
              <a:t>phát</a:t>
            </a:r>
            <a:r>
              <a:rPr lang="en-US" sz="2200" b="1" i="1" dirty="0">
                <a:solidFill>
                  <a:srgbClr val="FFFF00"/>
                </a:solidFill>
              </a:rPr>
              <a:t> </a:t>
            </a:r>
            <a:r>
              <a:rPr lang="en-US" sz="2200" b="1" i="1" dirty="0" err="1">
                <a:solidFill>
                  <a:srgbClr val="FFFF00"/>
                </a:solidFill>
              </a:rPr>
              <a:t>huy</a:t>
            </a:r>
            <a:r>
              <a:rPr lang="en-US" sz="2200" b="1" i="1" dirty="0">
                <a:solidFill>
                  <a:srgbClr val="FFFF00"/>
                </a:solidFill>
              </a:rPr>
              <a:t> </a:t>
            </a:r>
            <a:r>
              <a:rPr lang="en-US" sz="2200" b="1" i="1" dirty="0" err="1">
                <a:solidFill>
                  <a:srgbClr val="FFFF00"/>
                </a:solidFill>
              </a:rPr>
              <a:t>sức</a:t>
            </a:r>
            <a:r>
              <a:rPr lang="en-US" sz="2200" b="1" i="1" dirty="0">
                <a:solidFill>
                  <a:srgbClr val="FFFF00"/>
                </a:solidFill>
              </a:rPr>
              <a:t> </a:t>
            </a:r>
            <a:r>
              <a:rPr lang="en-US" sz="2200" b="1" i="1" dirty="0" err="1">
                <a:solidFill>
                  <a:srgbClr val="FFFF00"/>
                </a:solidFill>
              </a:rPr>
              <a:t>mạnh</a:t>
            </a:r>
            <a:r>
              <a:rPr lang="en-US" sz="2200" b="1" i="1" dirty="0">
                <a:solidFill>
                  <a:srgbClr val="FFFF00"/>
                </a:solidFill>
              </a:rPr>
              <a:t> </a:t>
            </a:r>
            <a:r>
              <a:rPr lang="en-US" sz="2200" b="1" i="1" dirty="0" err="1">
                <a:solidFill>
                  <a:srgbClr val="FFFF00"/>
                </a:solidFill>
              </a:rPr>
              <a:t>của</a:t>
            </a:r>
            <a:r>
              <a:rPr lang="en-US" sz="2200" b="1" i="1" dirty="0">
                <a:solidFill>
                  <a:srgbClr val="FFFF00"/>
                </a:solidFill>
              </a:rPr>
              <a:t> </a:t>
            </a:r>
            <a:r>
              <a:rPr lang="en-US" sz="2200" b="1" i="1" dirty="0" err="1">
                <a:solidFill>
                  <a:srgbClr val="FFFF00"/>
                </a:solidFill>
              </a:rPr>
              <a:t>tập</a:t>
            </a:r>
            <a:r>
              <a:rPr lang="en-US" sz="2200" b="1" i="1" dirty="0">
                <a:solidFill>
                  <a:srgbClr val="FFFF00"/>
                </a:solidFill>
              </a:rPr>
              <a:t> </a:t>
            </a:r>
            <a:r>
              <a:rPr lang="en-US" sz="2200" b="1" i="1" dirty="0" err="1">
                <a:solidFill>
                  <a:srgbClr val="FFFF00"/>
                </a:solidFill>
              </a:rPr>
              <a:t>thể</a:t>
            </a:r>
            <a:r>
              <a:rPr lang="en-US" sz="2200" dirty="0">
                <a:solidFill>
                  <a:srgbClr val="FFFF00"/>
                </a:solidFill>
              </a:rPr>
              <a:t>.</a:t>
            </a:r>
          </a:p>
          <a:p>
            <a:pPr>
              <a:lnSpc>
                <a:spcPct val="110000"/>
              </a:lnSpc>
              <a:spcBef>
                <a:spcPts val="300"/>
              </a:spcBef>
              <a:spcAft>
                <a:spcPts val="300"/>
              </a:spcAft>
            </a:pPr>
            <a:r>
              <a:rPr lang="en-US" sz="2000" b="1" dirty="0" smtClean="0">
                <a:solidFill>
                  <a:srgbClr val="FFFFFF"/>
                </a:solidFill>
              </a:rPr>
              <a:t>- </a:t>
            </a:r>
            <a:r>
              <a:rPr lang="en-US" sz="2000" b="1" dirty="0" err="1" smtClean="0">
                <a:solidFill>
                  <a:srgbClr val="FFFFFF"/>
                </a:solidFill>
              </a:rPr>
              <a:t>Phải</a:t>
            </a:r>
            <a:r>
              <a:rPr lang="en-US" sz="2000" b="1" dirty="0" smtClean="0">
                <a:solidFill>
                  <a:srgbClr val="FFFFFF"/>
                </a:solidFill>
              </a:rPr>
              <a:t> </a:t>
            </a:r>
            <a:r>
              <a:rPr lang="en-US" sz="2000" b="1" dirty="0" err="1">
                <a:solidFill>
                  <a:srgbClr val="FFFFFF"/>
                </a:solidFill>
              </a:rPr>
              <a:t>thật</a:t>
            </a:r>
            <a:r>
              <a:rPr lang="en-US" sz="2000" b="1" dirty="0">
                <a:solidFill>
                  <a:srgbClr val="FFFFFF"/>
                </a:solidFill>
              </a:rPr>
              <a:t> </a:t>
            </a:r>
            <a:r>
              <a:rPr lang="en-US" sz="2000" b="1" dirty="0" err="1">
                <a:solidFill>
                  <a:srgbClr val="FFFFFF"/>
                </a:solidFill>
              </a:rPr>
              <a:t>sự</a:t>
            </a:r>
            <a:r>
              <a:rPr lang="en-US" sz="2000" b="1" dirty="0">
                <a:solidFill>
                  <a:srgbClr val="FFFFFF"/>
                </a:solidFill>
              </a:rPr>
              <a:t> </a:t>
            </a:r>
            <a:r>
              <a:rPr lang="en-US" sz="2000" b="1" dirty="0" err="1">
                <a:solidFill>
                  <a:srgbClr val="FFFFFF"/>
                </a:solidFill>
              </a:rPr>
              <a:t>mở</a:t>
            </a:r>
            <a:r>
              <a:rPr lang="en-US" sz="2000" b="1" dirty="0">
                <a:solidFill>
                  <a:srgbClr val="FFFFFF"/>
                </a:solidFill>
              </a:rPr>
              <a:t> </a:t>
            </a:r>
            <a:r>
              <a:rPr lang="en-US" sz="2000" b="1" dirty="0" err="1">
                <a:solidFill>
                  <a:srgbClr val="FFFFFF"/>
                </a:solidFill>
              </a:rPr>
              <a:t>rộng</a:t>
            </a:r>
            <a:r>
              <a:rPr lang="en-US" sz="2000" b="1" dirty="0">
                <a:solidFill>
                  <a:srgbClr val="FFFFFF"/>
                </a:solidFill>
              </a:rPr>
              <a:t> </a:t>
            </a:r>
            <a:r>
              <a:rPr lang="en-US" sz="2000" b="1" dirty="0" err="1">
                <a:solidFill>
                  <a:srgbClr val="FFFFFF"/>
                </a:solidFill>
              </a:rPr>
              <a:t>dân</a:t>
            </a:r>
            <a:r>
              <a:rPr lang="en-US" sz="2000" b="1" dirty="0">
                <a:solidFill>
                  <a:srgbClr val="FFFFFF"/>
                </a:solidFill>
              </a:rPr>
              <a:t> </a:t>
            </a:r>
            <a:r>
              <a:rPr lang="en-US" sz="2000" b="1" dirty="0" err="1">
                <a:solidFill>
                  <a:srgbClr val="FFFFFF"/>
                </a:solidFill>
              </a:rPr>
              <a:t>chủ</a:t>
            </a:r>
            <a:r>
              <a:rPr lang="en-US" sz="2000" b="1" dirty="0">
                <a:solidFill>
                  <a:srgbClr val="FFFFFF"/>
                </a:solidFill>
              </a:rPr>
              <a:t> </a:t>
            </a:r>
            <a:r>
              <a:rPr lang="en-US" sz="2000" b="1" dirty="0" err="1">
                <a:solidFill>
                  <a:srgbClr val="FFFFFF"/>
                </a:solidFill>
              </a:rPr>
              <a:t>để</a:t>
            </a:r>
            <a:r>
              <a:rPr lang="en-US" sz="2000" b="1" dirty="0">
                <a:solidFill>
                  <a:srgbClr val="FFFFFF"/>
                </a:solidFill>
              </a:rPr>
              <a:t> </a:t>
            </a:r>
            <a:r>
              <a:rPr lang="en-US" sz="2000" b="1" dirty="0" err="1">
                <a:solidFill>
                  <a:srgbClr val="FFFFFF"/>
                </a:solidFill>
              </a:rPr>
              <a:t>tất</a:t>
            </a:r>
            <a:r>
              <a:rPr lang="en-US" sz="2000" b="1" dirty="0">
                <a:solidFill>
                  <a:srgbClr val="FFFFFF"/>
                </a:solidFill>
              </a:rPr>
              <a:t> </a:t>
            </a:r>
            <a:r>
              <a:rPr lang="en-US" sz="2000" b="1" dirty="0" err="1">
                <a:solidFill>
                  <a:srgbClr val="FFFFFF"/>
                </a:solidFill>
              </a:rPr>
              <a:t>cả</a:t>
            </a:r>
            <a:r>
              <a:rPr lang="en-US" sz="2000" b="1" dirty="0">
                <a:solidFill>
                  <a:srgbClr val="FFFFFF"/>
                </a:solidFill>
              </a:rPr>
              <a:t> </a:t>
            </a:r>
            <a:r>
              <a:rPr lang="en-US" sz="2000" b="1" dirty="0" err="1">
                <a:solidFill>
                  <a:srgbClr val="FFFFFF"/>
                </a:solidFill>
              </a:rPr>
              <a:t>đảng</a:t>
            </a:r>
            <a:r>
              <a:rPr lang="en-US" sz="2000" b="1" dirty="0">
                <a:solidFill>
                  <a:srgbClr val="FFFFFF"/>
                </a:solidFill>
              </a:rPr>
              <a:t> </a:t>
            </a:r>
            <a:r>
              <a:rPr lang="en-US" sz="2000" b="1" dirty="0" err="1">
                <a:solidFill>
                  <a:srgbClr val="FFFFFF"/>
                </a:solidFill>
              </a:rPr>
              <a:t>viên</a:t>
            </a:r>
            <a:r>
              <a:rPr lang="en-US" sz="2000" b="1" dirty="0">
                <a:solidFill>
                  <a:srgbClr val="FFFFFF"/>
                </a:solidFill>
              </a:rPr>
              <a:t>, </a:t>
            </a:r>
            <a:r>
              <a:rPr lang="en-US" sz="2000" b="1" dirty="0" err="1">
                <a:solidFill>
                  <a:srgbClr val="FFFFFF"/>
                </a:solidFill>
              </a:rPr>
              <a:t>quần</a:t>
            </a:r>
            <a:r>
              <a:rPr lang="en-US" sz="2000" b="1" dirty="0">
                <a:solidFill>
                  <a:srgbClr val="FFFFFF"/>
                </a:solidFill>
              </a:rPr>
              <a:t> </a:t>
            </a:r>
            <a:r>
              <a:rPr lang="en-US" sz="2000" b="1" dirty="0" err="1">
                <a:solidFill>
                  <a:srgbClr val="FFFFFF"/>
                </a:solidFill>
              </a:rPr>
              <a:t>chúng</a:t>
            </a:r>
            <a:r>
              <a:rPr lang="en-US" sz="2000" b="1" dirty="0">
                <a:solidFill>
                  <a:srgbClr val="FFFFFF"/>
                </a:solidFill>
              </a:rPr>
              <a:t> </a:t>
            </a:r>
            <a:r>
              <a:rPr lang="en-US" sz="2000" b="1" dirty="0" err="1">
                <a:solidFill>
                  <a:srgbClr val="FFFFFF"/>
                </a:solidFill>
              </a:rPr>
              <a:t>nhân</a:t>
            </a:r>
            <a:r>
              <a:rPr lang="en-US" sz="2000" b="1" dirty="0">
                <a:solidFill>
                  <a:srgbClr val="FFFFFF"/>
                </a:solidFill>
              </a:rPr>
              <a:t> </a:t>
            </a:r>
            <a:r>
              <a:rPr lang="en-US" sz="2000" b="1" dirty="0" err="1">
                <a:solidFill>
                  <a:srgbClr val="FFFFFF"/>
                </a:solidFill>
              </a:rPr>
              <a:t>dân</a:t>
            </a:r>
            <a:r>
              <a:rPr lang="en-US" sz="2000" b="1" dirty="0">
                <a:solidFill>
                  <a:srgbClr val="FFFFFF"/>
                </a:solidFill>
              </a:rPr>
              <a:t> </a:t>
            </a:r>
            <a:r>
              <a:rPr lang="en-US" sz="2000" b="1" dirty="0" err="1">
                <a:solidFill>
                  <a:srgbClr val="FFFFFF"/>
                </a:solidFill>
              </a:rPr>
              <a:t>bày</a:t>
            </a:r>
            <a:r>
              <a:rPr lang="en-US" sz="2000" b="1" dirty="0">
                <a:solidFill>
                  <a:srgbClr val="FFFFFF"/>
                </a:solidFill>
              </a:rPr>
              <a:t> </a:t>
            </a:r>
            <a:r>
              <a:rPr lang="en-US" sz="2000" b="1" dirty="0" err="1">
                <a:solidFill>
                  <a:srgbClr val="FFFFFF"/>
                </a:solidFill>
              </a:rPr>
              <a:t>tỏ</a:t>
            </a:r>
            <a:r>
              <a:rPr lang="en-US" sz="2000" b="1" dirty="0">
                <a:solidFill>
                  <a:srgbClr val="FFFFFF"/>
                </a:solidFill>
              </a:rPr>
              <a:t> </a:t>
            </a:r>
            <a:r>
              <a:rPr lang="en-US" sz="2000" b="1" dirty="0" err="1">
                <a:solidFill>
                  <a:srgbClr val="FFFFFF"/>
                </a:solidFill>
              </a:rPr>
              <a:t>hết</a:t>
            </a:r>
            <a:r>
              <a:rPr lang="en-US" sz="2000" b="1" dirty="0">
                <a:solidFill>
                  <a:srgbClr val="FFFFFF"/>
                </a:solidFill>
              </a:rPr>
              <a:t> ý </a:t>
            </a:r>
            <a:r>
              <a:rPr lang="en-US" sz="2000" b="1" dirty="0" err="1">
                <a:solidFill>
                  <a:srgbClr val="FFFFFF"/>
                </a:solidFill>
              </a:rPr>
              <a:t>kiến</a:t>
            </a:r>
            <a:r>
              <a:rPr lang="en-US" sz="2000" b="1" dirty="0">
                <a:solidFill>
                  <a:srgbClr val="FFFFFF"/>
                </a:solidFill>
              </a:rPr>
              <a:t> </a:t>
            </a:r>
            <a:r>
              <a:rPr lang="en-US" sz="2000" b="1" dirty="0" err="1">
                <a:solidFill>
                  <a:srgbClr val="FFFFFF"/>
                </a:solidFill>
              </a:rPr>
              <a:t>của</a:t>
            </a:r>
            <a:r>
              <a:rPr lang="en-US" sz="2000" b="1" dirty="0">
                <a:solidFill>
                  <a:srgbClr val="FFFFFF"/>
                </a:solidFill>
              </a:rPr>
              <a:t> </a:t>
            </a:r>
            <a:r>
              <a:rPr lang="en-US" sz="2000" b="1" dirty="0" err="1" smtClean="0">
                <a:solidFill>
                  <a:srgbClr val="FFFFFF"/>
                </a:solidFill>
              </a:rPr>
              <a:t>mình</a:t>
            </a:r>
            <a:r>
              <a:rPr lang="en-US" sz="2000" b="1" dirty="0" smtClean="0">
                <a:solidFill>
                  <a:srgbClr val="FFFFFF"/>
                </a:solidFill>
              </a:rPr>
              <a:t>.</a:t>
            </a:r>
          </a:p>
          <a:p>
            <a:pPr>
              <a:lnSpc>
                <a:spcPct val="110000"/>
              </a:lnSpc>
              <a:spcBef>
                <a:spcPts val="300"/>
              </a:spcBef>
              <a:spcAft>
                <a:spcPts val="300"/>
              </a:spcAft>
            </a:pPr>
            <a:r>
              <a:rPr lang="en-US" sz="2000" b="1" dirty="0" smtClean="0">
                <a:solidFill>
                  <a:srgbClr val="FFC000"/>
                </a:solidFill>
              </a:rPr>
              <a:t>- </a:t>
            </a:r>
            <a:r>
              <a:rPr lang="en-US" sz="2000" b="1" dirty="0" err="1" smtClean="0">
                <a:solidFill>
                  <a:srgbClr val="FFC000"/>
                </a:solidFill>
              </a:rPr>
              <a:t>Hồ</a:t>
            </a:r>
            <a:r>
              <a:rPr lang="en-US" sz="2000" b="1" dirty="0" smtClean="0">
                <a:solidFill>
                  <a:srgbClr val="FFC000"/>
                </a:solidFill>
              </a:rPr>
              <a:t> </a:t>
            </a:r>
            <a:r>
              <a:rPr lang="en-US" sz="2000" b="1" dirty="0" err="1" smtClean="0">
                <a:solidFill>
                  <a:srgbClr val="FFC000"/>
                </a:solidFill>
              </a:rPr>
              <a:t>Chí</a:t>
            </a:r>
            <a:r>
              <a:rPr lang="en-US" sz="2000" b="1" dirty="0" smtClean="0">
                <a:solidFill>
                  <a:srgbClr val="FFC000"/>
                </a:solidFill>
              </a:rPr>
              <a:t> Minh </a:t>
            </a:r>
            <a:r>
              <a:rPr lang="en-US" sz="2000" b="1" dirty="0" err="1" smtClean="0">
                <a:solidFill>
                  <a:srgbClr val="FFC000"/>
                </a:solidFill>
              </a:rPr>
              <a:t>căn</a:t>
            </a:r>
            <a:r>
              <a:rPr lang="en-US" sz="2000" b="1" dirty="0" smtClean="0">
                <a:solidFill>
                  <a:srgbClr val="FFC000"/>
                </a:solidFill>
              </a:rPr>
              <a:t> </a:t>
            </a:r>
            <a:r>
              <a:rPr lang="en-US" sz="2000" b="1" dirty="0" err="1" smtClean="0">
                <a:solidFill>
                  <a:srgbClr val="FFC000"/>
                </a:solidFill>
              </a:rPr>
              <a:t>dặn</a:t>
            </a:r>
            <a:r>
              <a:rPr lang="en-US" sz="2000" b="1" dirty="0" smtClean="0">
                <a:solidFill>
                  <a:srgbClr val="FFC000"/>
                </a:solidFill>
              </a:rPr>
              <a:t>: </a:t>
            </a:r>
            <a:r>
              <a:rPr lang="en-US" sz="2000" b="1" dirty="0" smtClean="0">
                <a:solidFill>
                  <a:srgbClr val="FFFFFF"/>
                </a:solidFill>
              </a:rPr>
              <a:t>“</a:t>
            </a:r>
            <a:r>
              <a:rPr lang="en-US" sz="2000" b="1" i="1" dirty="0" err="1">
                <a:solidFill>
                  <a:srgbClr val="FFFFFF"/>
                </a:solidFill>
              </a:rPr>
              <a:t>chỉ</a:t>
            </a:r>
            <a:r>
              <a:rPr lang="en-US" sz="2000" b="1" i="1" dirty="0">
                <a:solidFill>
                  <a:srgbClr val="FFFFFF"/>
                </a:solidFill>
              </a:rPr>
              <a:t> </a:t>
            </a:r>
            <a:r>
              <a:rPr lang="en-US" sz="2000" b="1" i="1" dirty="0" err="1">
                <a:solidFill>
                  <a:srgbClr val="FFFFFF"/>
                </a:solidFill>
              </a:rPr>
              <a:t>có</a:t>
            </a:r>
            <a:r>
              <a:rPr lang="en-US" sz="2000" b="1" i="1" dirty="0">
                <a:solidFill>
                  <a:srgbClr val="FFFFFF"/>
                </a:solidFill>
              </a:rPr>
              <a:t> </a:t>
            </a:r>
            <a:r>
              <a:rPr lang="en-US" sz="2000" b="1" i="1" dirty="0" err="1">
                <a:solidFill>
                  <a:srgbClr val="FFFFFF"/>
                </a:solidFill>
              </a:rPr>
              <a:t>phát</a:t>
            </a:r>
            <a:r>
              <a:rPr lang="en-US" sz="2000" b="1" i="1" dirty="0">
                <a:solidFill>
                  <a:srgbClr val="FFFFFF"/>
                </a:solidFill>
              </a:rPr>
              <a:t> </a:t>
            </a:r>
            <a:r>
              <a:rPr lang="en-US" sz="2000" b="1" i="1" dirty="0" err="1">
                <a:solidFill>
                  <a:srgbClr val="FFFFFF"/>
                </a:solidFill>
              </a:rPr>
              <a:t>huy</a:t>
            </a:r>
            <a:r>
              <a:rPr lang="en-US" sz="2000" b="1" i="1" dirty="0">
                <a:solidFill>
                  <a:srgbClr val="FFFFFF"/>
                </a:solidFill>
              </a:rPr>
              <a:t> </a:t>
            </a:r>
            <a:r>
              <a:rPr lang="en-US" sz="2000" b="1" i="1" dirty="0" err="1">
                <a:solidFill>
                  <a:srgbClr val="FFFFFF"/>
                </a:solidFill>
              </a:rPr>
              <a:t>dân</a:t>
            </a:r>
            <a:r>
              <a:rPr lang="en-US" sz="2000" b="1" i="1" dirty="0">
                <a:solidFill>
                  <a:srgbClr val="FFFFFF"/>
                </a:solidFill>
              </a:rPr>
              <a:t> </a:t>
            </a:r>
            <a:r>
              <a:rPr lang="en-US" sz="2000" b="1" i="1" dirty="0" err="1">
                <a:solidFill>
                  <a:srgbClr val="FFFFFF"/>
                </a:solidFill>
              </a:rPr>
              <a:t>chủ</a:t>
            </a:r>
            <a:r>
              <a:rPr lang="en-US" sz="2000" b="1" i="1" dirty="0">
                <a:solidFill>
                  <a:srgbClr val="FFFFFF"/>
                </a:solidFill>
              </a:rPr>
              <a:t> </a:t>
            </a:r>
            <a:r>
              <a:rPr lang="en-US" sz="2000" b="1" i="1" dirty="0" err="1">
                <a:solidFill>
                  <a:srgbClr val="FFFFFF"/>
                </a:solidFill>
              </a:rPr>
              <a:t>thì</a:t>
            </a:r>
            <a:r>
              <a:rPr lang="en-US" sz="2000" b="1" i="1" dirty="0">
                <a:solidFill>
                  <a:srgbClr val="FFFFFF"/>
                </a:solidFill>
              </a:rPr>
              <a:t> </a:t>
            </a:r>
            <a:r>
              <a:rPr lang="en-US" sz="2000" b="1" i="1" dirty="0" err="1">
                <a:solidFill>
                  <a:srgbClr val="FFFFFF"/>
                </a:solidFill>
              </a:rPr>
              <a:t>mới</a:t>
            </a:r>
            <a:r>
              <a:rPr lang="en-US" sz="2000" b="1" i="1" dirty="0">
                <a:solidFill>
                  <a:srgbClr val="FFFFFF"/>
                </a:solidFill>
              </a:rPr>
              <a:t> </a:t>
            </a:r>
            <a:r>
              <a:rPr lang="en-US" sz="2000" b="1" i="1" dirty="0" err="1">
                <a:solidFill>
                  <a:srgbClr val="FFFFFF"/>
                </a:solidFill>
              </a:rPr>
              <a:t>tạo</a:t>
            </a:r>
            <a:r>
              <a:rPr lang="en-US" sz="2000" b="1" i="1" dirty="0">
                <a:solidFill>
                  <a:srgbClr val="FFFFFF"/>
                </a:solidFill>
              </a:rPr>
              <a:t> </a:t>
            </a:r>
            <a:r>
              <a:rPr lang="en-US" sz="2000" b="1" i="1" dirty="0" err="1">
                <a:solidFill>
                  <a:srgbClr val="FFFFFF"/>
                </a:solidFill>
              </a:rPr>
              <a:t>ra</a:t>
            </a:r>
            <a:r>
              <a:rPr lang="en-US" sz="2000" b="1" i="1" dirty="0">
                <a:solidFill>
                  <a:srgbClr val="FFFFFF"/>
                </a:solidFill>
              </a:rPr>
              <a:t> </a:t>
            </a:r>
            <a:r>
              <a:rPr lang="en-US" sz="2000" b="1" i="1" dirty="0" err="1">
                <a:solidFill>
                  <a:srgbClr val="FFFFFF"/>
                </a:solidFill>
              </a:rPr>
              <a:t>một</a:t>
            </a:r>
            <a:r>
              <a:rPr lang="en-US" sz="2000" b="1" i="1" dirty="0">
                <a:solidFill>
                  <a:srgbClr val="FFFFFF"/>
                </a:solidFill>
              </a:rPr>
              <a:t> </a:t>
            </a:r>
            <a:r>
              <a:rPr lang="en-US" sz="2000" b="1" i="1" dirty="0" err="1">
                <a:solidFill>
                  <a:srgbClr val="FFFFFF"/>
                </a:solidFill>
              </a:rPr>
              <a:t>không</a:t>
            </a:r>
            <a:r>
              <a:rPr lang="en-US" sz="2000" b="1" i="1" dirty="0">
                <a:solidFill>
                  <a:srgbClr val="FFFFFF"/>
                </a:solidFill>
              </a:rPr>
              <a:t> </a:t>
            </a:r>
            <a:r>
              <a:rPr lang="en-US" sz="2000" b="1" i="1" dirty="0" err="1">
                <a:solidFill>
                  <a:srgbClr val="FFFFFF"/>
                </a:solidFill>
              </a:rPr>
              <a:t>khí</a:t>
            </a:r>
            <a:r>
              <a:rPr lang="en-US" sz="2000" b="1" i="1" dirty="0">
                <a:solidFill>
                  <a:srgbClr val="FFFFFF"/>
                </a:solidFill>
              </a:rPr>
              <a:t> </a:t>
            </a:r>
            <a:r>
              <a:rPr lang="en-US" sz="2000" b="1" i="1" dirty="0" err="1">
                <a:solidFill>
                  <a:srgbClr val="FFFFFF"/>
                </a:solidFill>
              </a:rPr>
              <a:t>sáng</a:t>
            </a:r>
            <a:r>
              <a:rPr lang="en-US" sz="2000" b="1" i="1" dirty="0">
                <a:solidFill>
                  <a:srgbClr val="FFFFFF"/>
                </a:solidFill>
              </a:rPr>
              <a:t> </a:t>
            </a:r>
            <a:r>
              <a:rPr lang="en-US" sz="2000" b="1" i="1" dirty="0" err="1">
                <a:solidFill>
                  <a:srgbClr val="FFFFFF"/>
                </a:solidFill>
              </a:rPr>
              <a:t>tạo</a:t>
            </a:r>
            <a:r>
              <a:rPr lang="en-US" sz="2000" b="1" i="1" dirty="0">
                <a:solidFill>
                  <a:srgbClr val="FFFFFF"/>
                </a:solidFill>
              </a:rPr>
              <a:t>, </a:t>
            </a:r>
            <a:r>
              <a:rPr lang="en-US" sz="2000" b="1" i="1" dirty="0" err="1">
                <a:solidFill>
                  <a:srgbClr val="FFFFFF"/>
                </a:solidFill>
              </a:rPr>
              <a:t>sôi</a:t>
            </a:r>
            <a:r>
              <a:rPr lang="en-US" sz="2000" b="1" i="1" dirty="0">
                <a:solidFill>
                  <a:srgbClr val="FFFFFF"/>
                </a:solidFill>
              </a:rPr>
              <a:t> </a:t>
            </a:r>
            <a:r>
              <a:rPr lang="en-US" sz="2000" b="1" i="1" dirty="0" err="1">
                <a:solidFill>
                  <a:srgbClr val="FFFFFF"/>
                </a:solidFill>
              </a:rPr>
              <a:t>nổi</a:t>
            </a:r>
            <a:r>
              <a:rPr lang="en-US" sz="2000" b="1" i="1" dirty="0">
                <a:solidFill>
                  <a:srgbClr val="FFFFFF"/>
                </a:solidFill>
              </a:rPr>
              <a:t>, </a:t>
            </a:r>
            <a:r>
              <a:rPr lang="en-US" sz="2000" b="1" i="1" dirty="0" err="1">
                <a:solidFill>
                  <a:srgbClr val="FFFFFF"/>
                </a:solidFill>
              </a:rPr>
              <a:t>trong</a:t>
            </a:r>
            <a:r>
              <a:rPr lang="en-US" sz="2000" b="1" i="1" dirty="0">
                <a:solidFill>
                  <a:srgbClr val="FFFFFF"/>
                </a:solidFill>
              </a:rPr>
              <a:t> </a:t>
            </a:r>
            <a:r>
              <a:rPr lang="en-US" sz="2000" b="1" i="1" dirty="0" err="1">
                <a:solidFill>
                  <a:srgbClr val="FFFFFF"/>
                </a:solidFill>
              </a:rPr>
              <a:t>làm</a:t>
            </a:r>
            <a:r>
              <a:rPr lang="en-US" sz="2000" b="1" i="1" dirty="0">
                <a:solidFill>
                  <a:srgbClr val="FFFFFF"/>
                </a:solidFill>
              </a:rPr>
              <a:t> </a:t>
            </a:r>
            <a:r>
              <a:rPr lang="en-US" sz="2000" b="1" i="1" dirty="0" err="1">
                <a:solidFill>
                  <a:srgbClr val="FFFFFF"/>
                </a:solidFill>
              </a:rPr>
              <a:t>việc</a:t>
            </a:r>
            <a:r>
              <a:rPr lang="en-US" sz="2000" b="1" i="1" dirty="0">
                <a:solidFill>
                  <a:srgbClr val="FFFFFF"/>
                </a:solidFill>
              </a:rPr>
              <a:t> </a:t>
            </a:r>
            <a:r>
              <a:rPr lang="en-US" sz="2000" b="1" i="1" dirty="0" err="1">
                <a:solidFill>
                  <a:srgbClr val="FFFFFF"/>
                </a:solidFill>
              </a:rPr>
              <a:t>của</a:t>
            </a:r>
            <a:r>
              <a:rPr lang="en-US" sz="2000" b="1" i="1" dirty="0">
                <a:solidFill>
                  <a:srgbClr val="FFFFFF"/>
                </a:solidFill>
              </a:rPr>
              <a:t> </a:t>
            </a:r>
            <a:r>
              <a:rPr lang="en-US" sz="2000" b="1" i="1" dirty="0" err="1">
                <a:solidFill>
                  <a:srgbClr val="FFFFFF"/>
                </a:solidFill>
              </a:rPr>
              <a:t>cơ</a:t>
            </a:r>
            <a:r>
              <a:rPr lang="en-US" sz="2000" b="1" i="1" dirty="0">
                <a:solidFill>
                  <a:srgbClr val="FFFFFF"/>
                </a:solidFill>
              </a:rPr>
              <a:t> </a:t>
            </a:r>
            <a:r>
              <a:rPr lang="en-US" sz="2000" b="1" i="1" dirty="0" err="1">
                <a:solidFill>
                  <a:srgbClr val="FFFFFF"/>
                </a:solidFill>
              </a:rPr>
              <a:t>quan</a:t>
            </a:r>
            <a:r>
              <a:rPr lang="en-US" sz="2000" b="1" dirty="0">
                <a:solidFill>
                  <a:srgbClr val="FFFFFF"/>
                </a:solidFill>
              </a:rPr>
              <a:t>. </a:t>
            </a:r>
            <a:r>
              <a:rPr lang="en-US" sz="2000" b="1" dirty="0" err="1">
                <a:solidFill>
                  <a:srgbClr val="FFFFFF"/>
                </a:solidFill>
              </a:rPr>
              <a:t>Nếu</a:t>
            </a:r>
            <a:r>
              <a:rPr lang="en-US" sz="2000" b="1" dirty="0">
                <a:solidFill>
                  <a:srgbClr val="FFFFFF"/>
                </a:solidFill>
              </a:rPr>
              <a:t> </a:t>
            </a:r>
            <a:r>
              <a:rPr lang="en-US" sz="2000" b="1" dirty="0" err="1">
                <a:solidFill>
                  <a:srgbClr val="FFFFFF"/>
                </a:solidFill>
              </a:rPr>
              <a:t>không</a:t>
            </a:r>
            <a:r>
              <a:rPr lang="en-US" sz="2000" b="1" dirty="0">
                <a:solidFill>
                  <a:srgbClr val="FFFFFF"/>
                </a:solidFill>
              </a:rPr>
              <a:t> </a:t>
            </a:r>
            <a:r>
              <a:rPr lang="en-US" sz="2000" b="1" dirty="0" err="1">
                <a:solidFill>
                  <a:srgbClr val="FFFFFF"/>
                </a:solidFill>
              </a:rPr>
              <a:t>có</a:t>
            </a:r>
            <a:r>
              <a:rPr lang="en-US" sz="2000" b="1" dirty="0">
                <a:solidFill>
                  <a:srgbClr val="FFFFFF"/>
                </a:solidFill>
              </a:rPr>
              <a:t> </a:t>
            </a:r>
            <a:r>
              <a:rPr lang="en-US" sz="2000" b="1" dirty="0" err="1">
                <a:solidFill>
                  <a:srgbClr val="FFFFFF"/>
                </a:solidFill>
              </a:rPr>
              <a:t>dân</a:t>
            </a:r>
            <a:r>
              <a:rPr lang="en-US" sz="2000" b="1" dirty="0">
                <a:solidFill>
                  <a:srgbClr val="FFFFFF"/>
                </a:solidFill>
              </a:rPr>
              <a:t> </a:t>
            </a:r>
            <a:r>
              <a:rPr lang="en-US" sz="2000" b="1" dirty="0" err="1">
                <a:solidFill>
                  <a:srgbClr val="FFFFFF"/>
                </a:solidFill>
              </a:rPr>
              <a:t>chủ</a:t>
            </a:r>
            <a:r>
              <a:rPr lang="en-US" sz="2000" b="1" dirty="0">
                <a:solidFill>
                  <a:srgbClr val="FFFFFF"/>
                </a:solidFill>
              </a:rPr>
              <a:t> </a:t>
            </a:r>
            <a:r>
              <a:rPr lang="en-US" sz="2000" b="1" dirty="0" err="1">
                <a:solidFill>
                  <a:srgbClr val="FFFFFF"/>
                </a:solidFill>
              </a:rPr>
              <a:t>sẽ</a:t>
            </a:r>
            <a:r>
              <a:rPr lang="en-US" sz="2000" b="1" dirty="0">
                <a:solidFill>
                  <a:srgbClr val="FFFFFF"/>
                </a:solidFill>
              </a:rPr>
              <a:t> </a:t>
            </a:r>
            <a:r>
              <a:rPr lang="en-US" sz="2000" b="1" dirty="0" err="1">
                <a:solidFill>
                  <a:srgbClr val="FFFFFF"/>
                </a:solidFill>
              </a:rPr>
              <a:t>làm</a:t>
            </a:r>
            <a:r>
              <a:rPr lang="en-US" sz="2000" b="1" dirty="0">
                <a:solidFill>
                  <a:srgbClr val="FFFFFF"/>
                </a:solidFill>
              </a:rPr>
              <a:t> </a:t>
            </a:r>
            <a:r>
              <a:rPr lang="en-US" sz="2000" b="1" dirty="0" err="1">
                <a:solidFill>
                  <a:srgbClr val="FFFFFF"/>
                </a:solidFill>
              </a:rPr>
              <a:t>cho</a:t>
            </a:r>
            <a:r>
              <a:rPr lang="en-US" sz="2000" b="1" dirty="0">
                <a:solidFill>
                  <a:srgbClr val="FFFFFF"/>
                </a:solidFill>
              </a:rPr>
              <a:t> </a:t>
            </a:r>
            <a:r>
              <a:rPr lang="en-US" sz="2000" b="1" dirty="0" err="1">
                <a:solidFill>
                  <a:srgbClr val="FFFFFF"/>
                </a:solidFill>
              </a:rPr>
              <a:t>nội</a:t>
            </a:r>
            <a:r>
              <a:rPr lang="en-US" sz="2000" b="1" dirty="0">
                <a:solidFill>
                  <a:srgbClr val="FFFFFF"/>
                </a:solidFill>
              </a:rPr>
              <a:t> </a:t>
            </a:r>
            <a:r>
              <a:rPr lang="en-US" sz="2000" b="1" dirty="0" err="1">
                <a:solidFill>
                  <a:srgbClr val="FFFFFF"/>
                </a:solidFill>
              </a:rPr>
              <a:t>bộ</a:t>
            </a:r>
            <a:r>
              <a:rPr lang="en-US" sz="2000" b="1" dirty="0">
                <a:solidFill>
                  <a:srgbClr val="FFFFFF"/>
                </a:solidFill>
              </a:rPr>
              <a:t> </a:t>
            </a:r>
            <a:r>
              <a:rPr lang="en-US" sz="2000" b="1" dirty="0" err="1">
                <a:solidFill>
                  <a:srgbClr val="FFFFFF"/>
                </a:solidFill>
              </a:rPr>
              <a:t>Đảng</a:t>
            </a:r>
            <a:r>
              <a:rPr lang="en-US" sz="2000" b="1" dirty="0">
                <a:solidFill>
                  <a:srgbClr val="FFFFFF"/>
                </a:solidFill>
              </a:rPr>
              <a:t> </a:t>
            </a:r>
            <a:r>
              <a:rPr lang="en-US" sz="2000" b="1" dirty="0" err="1">
                <a:solidFill>
                  <a:srgbClr val="FFFFFF"/>
                </a:solidFill>
              </a:rPr>
              <a:t>âm</a:t>
            </a:r>
            <a:r>
              <a:rPr lang="en-US" sz="2000" b="1" dirty="0">
                <a:solidFill>
                  <a:srgbClr val="FFFFFF"/>
                </a:solidFill>
              </a:rPr>
              <a:t> u, </a:t>
            </a:r>
            <a:r>
              <a:rPr lang="en-US" sz="2000" b="1" dirty="0" err="1">
                <a:solidFill>
                  <a:srgbClr val="FFFFFF"/>
                </a:solidFill>
              </a:rPr>
              <a:t>uất</a:t>
            </a:r>
            <a:r>
              <a:rPr lang="en-US" sz="2000" b="1" dirty="0">
                <a:solidFill>
                  <a:srgbClr val="FFFFFF"/>
                </a:solidFill>
              </a:rPr>
              <a:t> </a:t>
            </a:r>
            <a:r>
              <a:rPr lang="en-US" sz="2000" b="1" dirty="0" err="1">
                <a:solidFill>
                  <a:srgbClr val="FFFFFF"/>
                </a:solidFill>
              </a:rPr>
              <a:t>ức</a:t>
            </a:r>
            <a:r>
              <a:rPr lang="en-US" sz="2000" b="1" dirty="0">
                <a:solidFill>
                  <a:srgbClr val="FFFFFF"/>
                </a:solidFill>
              </a:rPr>
              <a:t> </a:t>
            </a:r>
            <a:r>
              <a:rPr lang="en-US" sz="2000" b="1" dirty="0" err="1">
                <a:solidFill>
                  <a:srgbClr val="FFFFFF"/>
                </a:solidFill>
              </a:rPr>
              <a:t>mà</a:t>
            </a:r>
            <a:r>
              <a:rPr lang="en-US" sz="2000" b="1" dirty="0">
                <a:solidFill>
                  <a:srgbClr val="FFFFFF"/>
                </a:solidFill>
              </a:rPr>
              <a:t> </a:t>
            </a:r>
            <a:r>
              <a:rPr lang="en-US" sz="2000" b="1" dirty="0" err="1">
                <a:solidFill>
                  <a:srgbClr val="FFFFFF"/>
                </a:solidFill>
              </a:rPr>
              <a:t>hóa</a:t>
            </a:r>
            <a:r>
              <a:rPr lang="en-US" sz="2000" b="1" dirty="0">
                <a:solidFill>
                  <a:srgbClr val="FFFFFF"/>
                </a:solidFill>
              </a:rPr>
              <a:t> </a:t>
            </a:r>
            <a:r>
              <a:rPr lang="en-US" sz="2000" b="1" dirty="0" err="1">
                <a:solidFill>
                  <a:srgbClr val="FFFFFF"/>
                </a:solidFill>
              </a:rPr>
              <a:t>ra</a:t>
            </a:r>
            <a:r>
              <a:rPr lang="en-US" sz="2000" b="1" dirty="0">
                <a:solidFill>
                  <a:srgbClr val="FFFFFF"/>
                </a:solidFill>
              </a:rPr>
              <a:t> </a:t>
            </a:r>
            <a:r>
              <a:rPr lang="en-US" sz="2000" b="1" dirty="0" err="1">
                <a:solidFill>
                  <a:srgbClr val="FFFFFF"/>
                </a:solidFill>
              </a:rPr>
              <a:t>oán</a:t>
            </a:r>
            <a:r>
              <a:rPr lang="en-US" sz="2000" b="1" dirty="0">
                <a:solidFill>
                  <a:srgbClr val="FFFFFF"/>
                </a:solidFill>
              </a:rPr>
              <a:t> </a:t>
            </a:r>
            <a:r>
              <a:rPr lang="en-US" sz="2000" b="1" dirty="0" err="1">
                <a:solidFill>
                  <a:srgbClr val="FFFFFF"/>
                </a:solidFill>
              </a:rPr>
              <a:t>ghét</a:t>
            </a:r>
            <a:r>
              <a:rPr lang="en-US" sz="2000" b="1" dirty="0">
                <a:solidFill>
                  <a:srgbClr val="FFFFFF"/>
                </a:solidFill>
              </a:rPr>
              <a:t>, </a:t>
            </a:r>
            <a:r>
              <a:rPr lang="en-US" sz="2000" b="1" dirty="0" err="1">
                <a:solidFill>
                  <a:srgbClr val="FFFFFF"/>
                </a:solidFill>
              </a:rPr>
              <a:t>chán</a:t>
            </a:r>
            <a:r>
              <a:rPr lang="en-US" sz="2000" b="1" dirty="0">
                <a:solidFill>
                  <a:srgbClr val="FFFFFF"/>
                </a:solidFill>
              </a:rPr>
              <a:t> </a:t>
            </a:r>
            <a:r>
              <a:rPr lang="en-US" sz="2000" b="1" dirty="0" err="1">
                <a:solidFill>
                  <a:srgbClr val="FFFFFF"/>
                </a:solidFill>
              </a:rPr>
              <a:t>nãn</a:t>
            </a:r>
            <a:r>
              <a:rPr lang="en-US" sz="2000" b="1" dirty="0">
                <a:solidFill>
                  <a:srgbClr val="FFFFFF"/>
                </a:solidFill>
              </a:rPr>
              <a:t>, </a:t>
            </a:r>
            <a:r>
              <a:rPr lang="en-US" sz="2000" b="1" dirty="0" err="1">
                <a:solidFill>
                  <a:srgbClr val="FFFFFF"/>
                </a:solidFill>
              </a:rPr>
              <a:t>cấp</a:t>
            </a:r>
            <a:r>
              <a:rPr lang="en-US" sz="2000" b="1" dirty="0">
                <a:solidFill>
                  <a:srgbClr val="FFFFFF"/>
                </a:solidFill>
              </a:rPr>
              <a:t> </a:t>
            </a:r>
            <a:r>
              <a:rPr lang="en-US" sz="2000" b="1" dirty="0" err="1">
                <a:solidFill>
                  <a:srgbClr val="FFFFFF"/>
                </a:solidFill>
              </a:rPr>
              <a:t>trên</a:t>
            </a:r>
            <a:r>
              <a:rPr lang="en-US" sz="2000" b="1" dirty="0">
                <a:solidFill>
                  <a:srgbClr val="FFFFFF"/>
                </a:solidFill>
              </a:rPr>
              <a:t>, </a:t>
            </a:r>
            <a:r>
              <a:rPr lang="en-US" sz="2000" b="1" dirty="0" err="1">
                <a:solidFill>
                  <a:srgbClr val="FFFFFF"/>
                </a:solidFill>
              </a:rPr>
              <a:t>cấp</a:t>
            </a:r>
            <a:r>
              <a:rPr lang="en-US" sz="2000" b="1" dirty="0">
                <a:solidFill>
                  <a:srgbClr val="FFFFFF"/>
                </a:solidFill>
              </a:rPr>
              <a:t> </a:t>
            </a:r>
            <a:r>
              <a:rPr lang="en-US" sz="2000" b="1" dirty="0" err="1">
                <a:solidFill>
                  <a:srgbClr val="FFFFFF"/>
                </a:solidFill>
              </a:rPr>
              <a:t>dưới</a:t>
            </a:r>
            <a:r>
              <a:rPr lang="en-US" sz="2000" b="1" dirty="0">
                <a:solidFill>
                  <a:srgbClr val="FFFFFF"/>
                </a:solidFill>
              </a:rPr>
              <a:t> </a:t>
            </a:r>
            <a:r>
              <a:rPr lang="en-US" sz="2000" b="1" dirty="0" err="1">
                <a:solidFill>
                  <a:srgbClr val="FFFFFF"/>
                </a:solidFill>
              </a:rPr>
              <a:t>cách</a:t>
            </a:r>
            <a:r>
              <a:rPr lang="en-US" sz="2000" b="1" dirty="0">
                <a:solidFill>
                  <a:srgbClr val="FFFFFF"/>
                </a:solidFill>
              </a:rPr>
              <a:t> </a:t>
            </a:r>
            <a:r>
              <a:rPr lang="en-US" sz="2000" b="1" dirty="0" err="1">
                <a:solidFill>
                  <a:srgbClr val="FFFFFF"/>
                </a:solidFill>
              </a:rPr>
              <a:t>biệt</a:t>
            </a:r>
            <a:r>
              <a:rPr lang="en-US" sz="2000" b="1" dirty="0">
                <a:solidFill>
                  <a:srgbClr val="FFFFFF"/>
                </a:solidFill>
              </a:rPr>
              <a:t> </a:t>
            </a:r>
            <a:r>
              <a:rPr lang="en-US" sz="2000" b="1" dirty="0" err="1">
                <a:solidFill>
                  <a:srgbClr val="FFFFFF"/>
                </a:solidFill>
              </a:rPr>
              <a:t>nhau</a:t>
            </a:r>
            <a:r>
              <a:rPr lang="en-US" sz="2000" b="1" dirty="0">
                <a:solidFill>
                  <a:srgbClr val="FFFFFF"/>
                </a:solidFill>
              </a:rPr>
              <a:t>, </a:t>
            </a:r>
            <a:r>
              <a:rPr lang="en-US" sz="2000" b="1" dirty="0" err="1">
                <a:solidFill>
                  <a:srgbClr val="FFFFFF"/>
                </a:solidFill>
              </a:rPr>
              <a:t>quần</a:t>
            </a:r>
            <a:r>
              <a:rPr lang="en-US" sz="2000" b="1" dirty="0">
                <a:solidFill>
                  <a:srgbClr val="FFFFFF"/>
                </a:solidFill>
              </a:rPr>
              <a:t> </a:t>
            </a:r>
            <a:r>
              <a:rPr lang="en-US" sz="2000" b="1" dirty="0" err="1">
                <a:solidFill>
                  <a:srgbClr val="FFFFFF"/>
                </a:solidFill>
              </a:rPr>
              <a:t>chúng</a:t>
            </a:r>
            <a:r>
              <a:rPr lang="en-US" sz="2000" b="1" dirty="0">
                <a:solidFill>
                  <a:srgbClr val="FFFFFF"/>
                </a:solidFill>
              </a:rPr>
              <a:t> </a:t>
            </a:r>
            <a:r>
              <a:rPr lang="en-US" sz="2000" b="1" dirty="0" err="1">
                <a:solidFill>
                  <a:srgbClr val="FFFFFF"/>
                </a:solidFill>
              </a:rPr>
              <a:t>xa</a:t>
            </a:r>
            <a:r>
              <a:rPr lang="en-US" sz="2000" b="1" dirty="0">
                <a:solidFill>
                  <a:srgbClr val="FFFFFF"/>
                </a:solidFill>
              </a:rPr>
              <a:t> </a:t>
            </a:r>
            <a:r>
              <a:rPr lang="en-US" sz="2000" b="1" dirty="0" err="1">
                <a:solidFill>
                  <a:srgbClr val="FFFFFF"/>
                </a:solidFill>
              </a:rPr>
              <a:t>rời</a:t>
            </a:r>
            <a:r>
              <a:rPr lang="en-US" sz="2000" b="1" dirty="0">
                <a:solidFill>
                  <a:srgbClr val="FFFFFF"/>
                </a:solidFill>
              </a:rPr>
              <a:t> </a:t>
            </a:r>
            <a:r>
              <a:rPr lang="en-US" sz="2000" b="1" dirty="0" err="1">
                <a:solidFill>
                  <a:srgbClr val="FFFFFF"/>
                </a:solidFill>
              </a:rPr>
              <a:t>cán</a:t>
            </a:r>
            <a:r>
              <a:rPr lang="en-US" sz="2000" b="1" dirty="0">
                <a:solidFill>
                  <a:srgbClr val="FFFFFF"/>
                </a:solidFill>
              </a:rPr>
              <a:t> </a:t>
            </a:r>
            <a:r>
              <a:rPr lang="en-US" sz="2000" b="1" dirty="0" err="1">
                <a:solidFill>
                  <a:srgbClr val="FFFFFF"/>
                </a:solidFill>
              </a:rPr>
              <a:t>bộ</a:t>
            </a:r>
            <a:r>
              <a:rPr lang="en-US" sz="2000" b="1" dirty="0">
                <a:solidFill>
                  <a:srgbClr val="FFFFFF"/>
                </a:solidFill>
              </a:rPr>
              <a:t>, </a:t>
            </a:r>
            <a:r>
              <a:rPr lang="en-US" sz="2000" b="1" dirty="0" err="1">
                <a:solidFill>
                  <a:srgbClr val="FFFFFF"/>
                </a:solidFill>
              </a:rPr>
              <a:t>đảng</a:t>
            </a:r>
            <a:r>
              <a:rPr lang="en-US" sz="2000" b="1" dirty="0">
                <a:solidFill>
                  <a:srgbClr val="FFFFFF"/>
                </a:solidFill>
              </a:rPr>
              <a:t> </a:t>
            </a:r>
            <a:r>
              <a:rPr lang="en-US" sz="2000" b="1" dirty="0" err="1">
                <a:solidFill>
                  <a:srgbClr val="FFFFFF"/>
                </a:solidFill>
              </a:rPr>
              <a:t>viên</a:t>
            </a:r>
            <a:r>
              <a:rPr lang="en-US" sz="2000" b="1" dirty="0">
                <a:solidFill>
                  <a:srgbClr val="FFFFFF"/>
                </a:solidFill>
              </a:rPr>
              <a:t>”. </a:t>
            </a:r>
          </a:p>
        </p:txBody>
      </p:sp>
      <p:sp>
        <p:nvSpPr>
          <p:cNvPr id="4" name="TextBox 3"/>
          <p:cNvSpPr txBox="1"/>
          <p:nvPr/>
        </p:nvSpPr>
        <p:spPr>
          <a:xfrm>
            <a:off x="629475" y="3429000"/>
            <a:ext cx="7981125" cy="3073085"/>
          </a:xfrm>
          <a:prstGeom prst="rect">
            <a:avLst/>
          </a:prstGeom>
          <a:noFill/>
        </p:spPr>
        <p:txBody>
          <a:bodyPr wrap="square" rtlCol="0">
            <a:spAutoFit/>
          </a:bodyPr>
          <a:lstStyle/>
          <a:p>
            <a:pPr>
              <a:lnSpc>
                <a:spcPct val="110000"/>
              </a:lnSpc>
              <a:spcBef>
                <a:spcPts val="300"/>
              </a:spcBef>
              <a:spcAft>
                <a:spcPts val="300"/>
              </a:spcAft>
            </a:pPr>
            <a:r>
              <a:rPr lang="en-US" dirty="0" smtClean="0"/>
              <a:t> </a:t>
            </a:r>
            <a:r>
              <a:rPr lang="en-US" sz="2200" b="1" i="1" dirty="0" err="1">
                <a:solidFill>
                  <a:srgbClr val="FFFF00"/>
                </a:solidFill>
              </a:rPr>
              <a:t>Bốn</a:t>
            </a:r>
            <a:r>
              <a:rPr lang="en-US" sz="2200" b="1" i="1" dirty="0">
                <a:solidFill>
                  <a:srgbClr val="FFFF00"/>
                </a:solidFill>
              </a:rPr>
              <a:t>: </a:t>
            </a:r>
            <a:r>
              <a:rPr lang="en-US" sz="2200" b="1" i="1" dirty="0" err="1">
                <a:solidFill>
                  <a:srgbClr val="FFFF00"/>
                </a:solidFill>
              </a:rPr>
              <a:t>Thực</a:t>
            </a:r>
            <a:r>
              <a:rPr lang="en-US" sz="2200" b="1" i="1" dirty="0">
                <a:solidFill>
                  <a:srgbClr val="FFFF00"/>
                </a:solidFill>
              </a:rPr>
              <a:t> </a:t>
            </a:r>
            <a:r>
              <a:rPr lang="en-US" sz="2200" b="1" i="1" dirty="0" err="1">
                <a:solidFill>
                  <a:srgbClr val="FFFF00"/>
                </a:solidFill>
              </a:rPr>
              <a:t>hiện</a:t>
            </a:r>
            <a:r>
              <a:rPr lang="en-US" sz="2200" b="1" i="1" dirty="0">
                <a:solidFill>
                  <a:srgbClr val="FFFF00"/>
                </a:solidFill>
              </a:rPr>
              <a:t> </a:t>
            </a:r>
            <a:r>
              <a:rPr lang="en-US" sz="2200" b="1" i="1" dirty="0" err="1">
                <a:solidFill>
                  <a:srgbClr val="FFFF00"/>
                </a:solidFill>
              </a:rPr>
              <a:t>dân</a:t>
            </a:r>
            <a:r>
              <a:rPr lang="en-US" sz="2200" b="1" i="1" dirty="0">
                <a:solidFill>
                  <a:srgbClr val="FFFF00"/>
                </a:solidFill>
              </a:rPr>
              <a:t> </a:t>
            </a:r>
            <a:r>
              <a:rPr lang="en-US" sz="2200" b="1" i="1" dirty="0" err="1">
                <a:solidFill>
                  <a:srgbClr val="FFFF00"/>
                </a:solidFill>
              </a:rPr>
              <a:t>chủ</a:t>
            </a:r>
            <a:r>
              <a:rPr lang="en-US" sz="2200" b="1" i="1" dirty="0">
                <a:solidFill>
                  <a:srgbClr val="FFFF00"/>
                </a:solidFill>
              </a:rPr>
              <a:t> </a:t>
            </a:r>
            <a:r>
              <a:rPr lang="en-US" sz="2200" b="1" i="1" dirty="0" err="1">
                <a:solidFill>
                  <a:srgbClr val="FFFF00"/>
                </a:solidFill>
              </a:rPr>
              <a:t>rộng</a:t>
            </a:r>
            <a:r>
              <a:rPr lang="en-US" sz="2200" b="1" i="1" dirty="0">
                <a:solidFill>
                  <a:srgbClr val="FFFF00"/>
                </a:solidFill>
              </a:rPr>
              <a:t> </a:t>
            </a:r>
            <a:r>
              <a:rPr lang="en-US" sz="2200" b="1" i="1" dirty="0" err="1">
                <a:solidFill>
                  <a:srgbClr val="FFFF00"/>
                </a:solidFill>
              </a:rPr>
              <a:t>rãi</a:t>
            </a:r>
            <a:r>
              <a:rPr lang="en-US" sz="2200" b="1" i="1" dirty="0">
                <a:solidFill>
                  <a:srgbClr val="FFFF00"/>
                </a:solidFill>
              </a:rPr>
              <a:t> </a:t>
            </a:r>
            <a:r>
              <a:rPr lang="en-US" sz="2200" b="1" i="1" dirty="0" err="1">
                <a:solidFill>
                  <a:srgbClr val="FFFF00"/>
                </a:solidFill>
              </a:rPr>
              <a:t>luôn</a:t>
            </a:r>
            <a:r>
              <a:rPr lang="en-US" sz="2200" b="1" i="1" dirty="0">
                <a:solidFill>
                  <a:srgbClr val="FFFF00"/>
                </a:solidFill>
              </a:rPr>
              <a:t> </a:t>
            </a:r>
            <a:r>
              <a:rPr lang="en-US" sz="2200" b="1" i="1" dirty="0" err="1">
                <a:solidFill>
                  <a:srgbClr val="FFFF00"/>
                </a:solidFill>
              </a:rPr>
              <a:t>gắn</a:t>
            </a:r>
            <a:r>
              <a:rPr lang="en-US" sz="2200" b="1" i="1" dirty="0">
                <a:solidFill>
                  <a:srgbClr val="FFFF00"/>
                </a:solidFill>
              </a:rPr>
              <a:t> </a:t>
            </a:r>
            <a:r>
              <a:rPr lang="en-US" sz="2200" b="1" i="1" dirty="0" err="1">
                <a:solidFill>
                  <a:srgbClr val="FFFF00"/>
                </a:solidFill>
              </a:rPr>
              <a:t>với</a:t>
            </a:r>
            <a:r>
              <a:rPr lang="en-US" sz="2200" b="1" i="1" dirty="0">
                <a:solidFill>
                  <a:srgbClr val="FFFF00"/>
                </a:solidFill>
              </a:rPr>
              <a:t> </a:t>
            </a:r>
            <a:r>
              <a:rPr lang="en-US" sz="2200" b="1" i="1" dirty="0" err="1">
                <a:solidFill>
                  <a:srgbClr val="FFFF00"/>
                </a:solidFill>
              </a:rPr>
              <a:t>trách</a:t>
            </a:r>
            <a:r>
              <a:rPr lang="en-US" sz="2200" b="1" i="1" dirty="0">
                <a:solidFill>
                  <a:srgbClr val="FFFF00"/>
                </a:solidFill>
              </a:rPr>
              <a:t> </a:t>
            </a:r>
            <a:r>
              <a:rPr lang="en-US" sz="2200" b="1" i="1" dirty="0" err="1">
                <a:solidFill>
                  <a:srgbClr val="FFFF00"/>
                </a:solidFill>
              </a:rPr>
              <a:t>nhiệm</a:t>
            </a:r>
            <a:r>
              <a:rPr lang="en-US" sz="2200" b="1" i="1" dirty="0">
                <a:solidFill>
                  <a:srgbClr val="FFFF00"/>
                </a:solidFill>
              </a:rPr>
              <a:t> </a:t>
            </a:r>
            <a:r>
              <a:rPr lang="en-US" sz="2200" b="1" i="1" dirty="0" err="1">
                <a:solidFill>
                  <a:srgbClr val="FFFF00"/>
                </a:solidFill>
              </a:rPr>
              <a:t>cá</a:t>
            </a:r>
            <a:r>
              <a:rPr lang="en-US" sz="2200" b="1" i="1" dirty="0">
                <a:solidFill>
                  <a:srgbClr val="FFFF00"/>
                </a:solidFill>
              </a:rPr>
              <a:t> </a:t>
            </a:r>
            <a:r>
              <a:rPr lang="en-US" sz="2200" b="1" i="1" dirty="0" err="1">
                <a:solidFill>
                  <a:srgbClr val="FFFF00"/>
                </a:solidFill>
              </a:rPr>
              <a:t>nhân</a:t>
            </a:r>
            <a:r>
              <a:rPr lang="en-US" sz="2200" b="1" i="1" dirty="0" smtClean="0">
                <a:solidFill>
                  <a:srgbClr val="FFFF00"/>
                </a:solidFill>
              </a:rPr>
              <a:t>:</a:t>
            </a:r>
          </a:p>
          <a:p>
            <a:pPr>
              <a:lnSpc>
                <a:spcPct val="110000"/>
              </a:lnSpc>
              <a:spcBef>
                <a:spcPts val="300"/>
              </a:spcBef>
              <a:spcAft>
                <a:spcPts val="300"/>
              </a:spcAft>
            </a:pPr>
            <a:r>
              <a:rPr lang="en-US" sz="2000" b="1" i="1" dirty="0" smtClean="0">
                <a:solidFill>
                  <a:srgbClr val="FFFFFF"/>
                </a:solidFill>
              </a:rPr>
              <a:t>- </a:t>
            </a:r>
            <a:r>
              <a:rPr lang="en-US" sz="2000" b="1" i="1" dirty="0" err="1" smtClean="0">
                <a:solidFill>
                  <a:srgbClr val="FFFFFF"/>
                </a:solidFill>
              </a:rPr>
              <a:t>Phong</a:t>
            </a:r>
            <a:r>
              <a:rPr lang="en-US" sz="2000" b="1" i="1" dirty="0" smtClean="0">
                <a:solidFill>
                  <a:srgbClr val="FFFFFF"/>
                </a:solidFill>
              </a:rPr>
              <a:t> </a:t>
            </a:r>
            <a:r>
              <a:rPr lang="en-US" sz="2000" b="1" i="1" dirty="0" err="1">
                <a:solidFill>
                  <a:srgbClr val="FFFFFF"/>
                </a:solidFill>
              </a:rPr>
              <a:t>cách</a:t>
            </a:r>
            <a:r>
              <a:rPr lang="en-US" sz="2000" b="1" i="1" dirty="0">
                <a:solidFill>
                  <a:srgbClr val="FFFFFF"/>
                </a:solidFill>
              </a:rPr>
              <a:t> </a:t>
            </a:r>
            <a:r>
              <a:rPr lang="en-US" sz="2000" b="1" i="1" dirty="0" err="1">
                <a:solidFill>
                  <a:srgbClr val="FFFFFF"/>
                </a:solidFill>
              </a:rPr>
              <a:t>dân</a:t>
            </a:r>
            <a:r>
              <a:rPr lang="en-US" sz="2000" b="1" i="1" dirty="0">
                <a:solidFill>
                  <a:srgbClr val="FFFFFF"/>
                </a:solidFill>
              </a:rPr>
              <a:t> </a:t>
            </a:r>
            <a:r>
              <a:rPr lang="en-US" sz="2000" b="1" i="1" dirty="0" err="1">
                <a:solidFill>
                  <a:srgbClr val="FFFFFF"/>
                </a:solidFill>
              </a:rPr>
              <a:t>chủ</a:t>
            </a:r>
            <a:r>
              <a:rPr lang="en-US" sz="2000" b="1" i="1" dirty="0">
                <a:solidFill>
                  <a:srgbClr val="FFFFFF"/>
                </a:solidFill>
              </a:rPr>
              <a:t> </a:t>
            </a:r>
            <a:r>
              <a:rPr lang="en-US" sz="2000" b="1" i="1" dirty="0" err="1" smtClean="0">
                <a:solidFill>
                  <a:srgbClr val="FFFFFF"/>
                </a:solidFill>
              </a:rPr>
              <a:t>là</a:t>
            </a:r>
            <a:r>
              <a:rPr lang="en-US" sz="2000" b="1" i="1" dirty="0" smtClean="0">
                <a:solidFill>
                  <a:srgbClr val="FFFFFF"/>
                </a:solidFill>
              </a:rPr>
              <a:t> </a:t>
            </a:r>
            <a:r>
              <a:rPr lang="en-US" sz="2000" b="1" i="1" dirty="0" err="1">
                <a:solidFill>
                  <a:srgbClr val="FFFFFF"/>
                </a:solidFill>
              </a:rPr>
              <a:t>dám</a:t>
            </a:r>
            <a:r>
              <a:rPr lang="en-US" sz="2000" b="1" i="1" dirty="0">
                <a:solidFill>
                  <a:srgbClr val="FFFFFF"/>
                </a:solidFill>
              </a:rPr>
              <a:t> </a:t>
            </a:r>
            <a:r>
              <a:rPr lang="en-US" sz="2000" b="1" i="1" dirty="0" err="1">
                <a:solidFill>
                  <a:srgbClr val="FFFFFF"/>
                </a:solidFill>
              </a:rPr>
              <a:t>làm</a:t>
            </a:r>
            <a:r>
              <a:rPr lang="en-US" sz="2000" b="1" i="1" dirty="0">
                <a:solidFill>
                  <a:srgbClr val="FFFFFF"/>
                </a:solidFill>
              </a:rPr>
              <a:t>, </a:t>
            </a:r>
            <a:r>
              <a:rPr lang="en-US" sz="2000" b="1" i="1" dirty="0" err="1">
                <a:solidFill>
                  <a:srgbClr val="FFFFFF"/>
                </a:solidFill>
              </a:rPr>
              <a:t>dám</a:t>
            </a:r>
            <a:r>
              <a:rPr lang="en-US" sz="2000" b="1" i="1" dirty="0">
                <a:solidFill>
                  <a:srgbClr val="FFFFFF"/>
                </a:solidFill>
              </a:rPr>
              <a:t> </a:t>
            </a:r>
            <a:r>
              <a:rPr lang="en-US" sz="2000" b="1" i="1" dirty="0" err="1">
                <a:solidFill>
                  <a:srgbClr val="FFFFFF"/>
                </a:solidFill>
              </a:rPr>
              <a:t>chịu</a:t>
            </a:r>
            <a:r>
              <a:rPr lang="en-US" sz="2000" b="1" i="1" dirty="0">
                <a:solidFill>
                  <a:srgbClr val="FFFFFF"/>
                </a:solidFill>
              </a:rPr>
              <a:t> </a:t>
            </a:r>
            <a:r>
              <a:rPr lang="en-US" sz="2000" b="1" i="1" dirty="0" err="1">
                <a:solidFill>
                  <a:srgbClr val="FFFFFF"/>
                </a:solidFill>
              </a:rPr>
              <a:t>trách</a:t>
            </a:r>
            <a:r>
              <a:rPr lang="en-US" sz="2000" b="1" i="1" dirty="0">
                <a:solidFill>
                  <a:srgbClr val="FFFFFF"/>
                </a:solidFill>
              </a:rPr>
              <a:t> </a:t>
            </a:r>
            <a:r>
              <a:rPr lang="en-US" sz="2000" b="1" i="1" dirty="0" err="1" smtClean="0">
                <a:solidFill>
                  <a:srgbClr val="FFFFFF"/>
                </a:solidFill>
              </a:rPr>
              <a:t>nhiệm</a:t>
            </a:r>
            <a:r>
              <a:rPr lang="en-US" sz="2000" b="1" i="1" dirty="0" smtClean="0">
                <a:solidFill>
                  <a:srgbClr val="FFFFFF"/>
                </a:solidFill>
              </a:rPr>
              <a:t>, </a:t>
            </a:r>
          </a:p>
          <a:p>
            <a:pPr>
              <a:lnSpc>
                <a:spcPct val="110000"/>
              </a:lnSpc>
              <a:spcBef>
                <a:spcPts val="300"/>
              </a:spcBef>
              <a:spcAft>
                <a:spcPts val="300"/>
              </a:spcAft>
            </a:pPr>
            <a:r>
              <a:rPr lang="en-US" sz="2000" b="1" dirty="0" smtClean="0">
                <a:solidFill>
                  <a:srgbClr val="FFFFFF"/>
                </a:solidFill>
              </a:rPr>
              <a:t>- </a:t>
            </a:r>
            <a:r>
              <a:rPr lang="en-US" sz="2000" b="1" i="1" dirty="0" err="1" smtClean="0">
                <a:solidFill>
                  <a:srgbClr val="FFFFFF"/>
                </a:solidFill>
              </a:rPr>
              <a:t>Phải</a:t>
            </a:r>
            <a:r>
              <a:rPr lang="en-US" sz="2000" b="1" i="1" dirty="0" smtClean="0">
                <a:solidFill>
                  <a:srgbClr val="FFFFFF"/>
                </a:solidFill>
              </a:rPr>
              <a:t> </a:t>
            </a:r>
            <a:r>
              <a:rPr lang="en-US" sz="2000" b="1" i="1" dirty="0" err="1">
                <a:solidFill>
                  <a:srgbClr val="FFFFFF"/>
                </a:solidFill>
              </a:rPr>
              <a:t>tuân</a:t>
            </a:r>
            <a:r>
              <a:rPr lang="en-US" sz="2000" b="1" i="1" dirty="0">
                <a:solidFill>
                  <a:srgbClr val="FFFFFF"/>
                </a:solidFill>
              </a:rPr>
              <a:t> </a:t>
            </a:r>
            <a:r>
              <a:rPr lang="en-US" sz="2000" b="1" i="1" dirty="0" err="1">
                <a:solidFill>
                  <a:srgbClr val="FFFFFF"/>
                </a:solidFill>
              </a:rPr>
              <a:t>thủ</a:t>
            </a:r>
            <a:r>
              <a:rPr lang="en-US" sz="2000" b="1" i="1" dirty="0">
                <a:solidFill>
                  <a:srgbClr val="FFFFFF"/>
                </a:solidFill>
              </a:rPr>
              <a:t> </a:t>
            </a:r>
            <a:r>
              <a:rPr lang="en-US" sz="2000" b="1" i="1" dirty="0" err="1">
                <a:solidFill>
                  <a:srgbClr val="FFFFFF"/>
                </a:solidFill>
              </a:rPr>
              <a:t>tuyệt</a:t>
            </a:r>
            <a:r>
              <a:rPr lang="en-US" sz="2000" b="1" i="1" dirty="0">
                <a:solidFill>
                  <a:srgbClr val="FFFFFF"/>
                </a:solidFill>
              </a:rPr>
              <a:t> </a:t>
            </a:r>
            <a:r>
              <a:rPr lang="en-US" sz="2000" b="1" i="1" dirty="0" err="1">
                <a:solidFill>
                  <a:srgbClr val="FFFFFF"/>
                </a:solidFill>
              </a:rPr>
              <a:t>đối</a:t>
            </a:r>
            <a:r>
              <a:rPr lang="en-US" sz="2000" b="1" i="1" dirty="0">
                <a:solidFill>
                  <a:srgbClr val="FFFFFF"/>
                </a:solidFill>
              </a:rPr>
              <a:t> </a:t>
            </a:r>
            <a:r>
              <a:rPr lang="en-US" sz="2000" b="1" i="1" dirty="0" err="1">
                <a:solidFill>
                  <a:srgbClr val="FFFFFF"/>
                </a:solidFill>
              </a:rPr>
              <a:t>nguyên</a:t>
            </a:r>
            <a:r>
              <a:rPr lang="en-US" sz="2000" b="1" i="1" dirty="0">
                <a:solidFill>
                  <a:srgbClr val="FFFFFF"/>
                </a:solidFill>
              </a:rPr>
              <a:t> </a:t>
            </a:r>
            <a:r>
              <a:rPr lang="en-US" sz="2000" b="1" i="1" dirty="0" err="1">
                <a:solidFill>
                  <a:srgbClr val="FFFFFF"/>
                </a:solidFill>
              </a:rPr>
              <a:t>tắc</a:t>
            </a:r>
            <a:r>
              <a:rPr lang="en-US" sz="2000" b="1" i="1" dirty="0">
                <a:solidFill>
                  <a:srgbClr val="FFFFFF"/>
                </a:solidFill>
              </a:rPr>
              <a:t> </a:t>
            </a:r>
            <a:r>
              <a:rPr lang="en-US" sz="2000" b="1" i="1" dirty="0" err="1">
                <a:solidFill>
                  <a:srgbClr val="FFFFFF"/>
                </a:solidFill>
              </a:rPr>
              <a:t>tập</a:t>
            </a:r>
            <a:r>
              <a:rPr lang="en-US" sz="2000" b="1" i="1" dirty="0">
                <a:solidFill>
                  <a:srgbClr val="FFFFFF"/>
                </a:solidFill>
              </a:rPr>
              <a:t> </a:t>
            </a:r>
            <a:r>
              <a:rPr lang="en-US" sz="2000" b="1" i="1" dirty="0" err="1">
                <a:solidFill>
                  <a:srgbClr val="FFFFFF"/>
                </a:solidFill>
              </a:rPr>
              <a:t>trung</a:t>
            </a:r>
            <a:r>
              <a:rPr lang="en-US" sz="2000" b="1" i="1" dirty="0">
                <a:solidFill>
                  <a:srgbClr val="FFFFFF"/>
                </a:solidFill>
              </a:rPr>
              <a:t> </a:t>
            </a:r>
            <a:r>
              <a:rPr lang="en-US" sz="2000" b="1" i="1" dirty="0" err="1">
                <a:solidFill>
                  <a:srgbClr val="FFFFFF"/>
                </a:solidFill>
              </a:rPr>
              <a:t>dân</a:t>
            </a:r>
            <a:r>
              <a:rPr lang="en-US" sz="2000" b="1" i="1" dirty="0">
                <a:solidFill>
                  <a:srgbClr val="FFFFFF"/>
                </a:solidFill>
              </a:rPr>
              <a:t> </a:t>
            </a:r>
            <a:r>
              <a:rPr lang="en-US" sz="2000" b="1" i="1" dirty="0" err="1">
                <a:solidFill>
                  <a:srgbClr val="FFFFFF"/>
                </a:solidFill>
              </a:rPr>
              <a:t>chủ</a:t>
            </a:r>
            <a:r>
              <a:rPr lang="en-US" sz="2000" b="1" i="1" dirty="0">
                <a:solidFill>
                  <a:srgbClr val="FFFFFF"/>
                </a:solidFill>
              </a:rPr>
              <a:t>, </a:t>
            </a:r>
            <a:r>
              <a:rPr lang="en-US" sz="2000" b="1" i="1" dirty="0" err="1">
                <a:solidFill>
                  <a:srgbClr val="FFFFFF"/>
                </a:solidFill>
              </a:rPr>
              <a:t>tập</a:t>
            </a:r>
            <a:r>
              <a:rPr lang="en-US" sz="2000" b="1" i="1" dirty="0">
                <a:solidFill>
                  <a:srgbClr val="FFFFFF"/>
                </a:solidFill>
              </a:rPr>
              <a:t> </a:t>
            </a:r>
            <a:r>
              <a:rPr lang="en-US" sz="2000" b="1" i="1" dirty="0" err="1">
                <a:solidFill>
                  <a:srgbClr val="FFFFFF"/>
                </a:solidFill>
              </a:rPr>
              <a:t>thể</a:t>
            </a:r>
            <a:r>
              <a:rPr lang="en-US" sz="2000" b="1" i="1" dirty="0">
                <a:solidFill>
                  <a:srgbClr val="FFFFFF"/>
                </a:solidFill>
              </a:rPr>
              <a:t> </a:t>
            </a:r>
            <a:r>
              <a:rPr lang="en-US" sz="2000" b="1" i="1" dirty="0" err="1">
                <a:solidFill>
                  <a:srgbClr val="FFFFFF"/>
                </a:solidFill>
              </a:rPr>
              <a:t>lãnh</a:t>
            </a:r>
            <a:r>
              <a:rPr lang="en-US" sz="2000" b="1" i="1" dirty="0">
                <a:solidFill>
                  <a:srgbClr val="FFFFFF"/>
                </a:solidFill>
              </a:rPr>
              <a:t> </a:t>
            </a:r>
            <a:r>
              <a:rPr lang="en-US" sz="2000" b="1" i="1" dirty="0" err="1">
                <a:solidFill>
                  <a:srgbClr val="FFFFFF"/>
                </a:solidFill>
              </a:rPr>
              <a:t>đạo</a:t>
            </a:r>
            <a:r>
              <a:rPr lang="en-US" sz="2000" b="1" i="1" dirty="0">
                <a:solidFill>
                  <a:srgbClr val="FFFFFF"/>
                </a:solidFill>
              </a:rPr>
              <a:t>, </a:t>
            </a:r>
            <a:r>
              <a:rPr lang="en-US" sz="2000" b="1" i="1" dirty="0" err="1">
                <a:solidFill>
                  <a:srgbClr val="FFFFFF"/>
                </a:solidFill>
              </a:rPr>
              <a:t>cá</a:t>
            </a:r>
            <a:r>
              <a:rPr lang="en-US" sz="2000" b="1" i="1" dirty="0">
                <a:solidFill>
                  <a:srgbClr val="FFFFFF"/>
                </a:solidFill>
              </a:rPr>
              <a:t> </a:t>
            </a:r>
            <a:r>
              <a:rPr lang="en-US" sz="2000" b="1" i="1" dirty="0" err="1">
                <a:solidFill>
                  <a:srgbClr val="FFFFFF"/>
                </a:solidFill>
              </a:rPr>
              <a:t>nhân</a:t>
            </a:r>
            <a:r>
              <a:rPr lang="en-US" sz="2000" b="1" i="1" dirty="0">
                <a:solidFill>
                  <a:srgbClr val="FFFFFF"/>
                </a:solidFill>
              </a:rPr>
              <a:t> </a:t>
            </a:r>
            <a:r>
              <a:rPr lang="en-US" sz="2000" b="1" i="1" dirty="0" err="1">
                <a:solidFill>
                  <a:srgbClr val="FFFFFF"/>
                </a:solidFill>
              </a:rPr>
              <a:t>phụ</a:t>
            </a:r>
            <a:r>
              <a:rPr lang="en-US" sz="2000" b="1" i="1" dirty="0">
                <a:solidFill>
                  <a:srgbClr val="FFFFFF"/>
                </a:solidFill>
              </a:rPr>
              <a:t> </a:t>
            </a:r>
            <a:r>
              <a:rPr lang="en-US" sz="2000" b="1" i="1" dirty="0" err="1" smtClean="0">
                <a:solidFill>
                  <a:srgbClr val="FFFFFF"/>
                </a:solidFill>
              </a:rPr>
              <a:t>trách</a:t>
            </a:r>
            <a:r>
              <a:rPr lang="en-US" sz="2000" b="1" i="1" dirty="0" smtClean="0">
                <a:solidFill>
                  <a:srgbClr val="FFFFFF"/>
                </a:solidFill>
              </a:rPr>
              <a:t>.</a:t>
            </a:r>
          </a:p>
          <a:p>
            <a:pPr>
              <a:lnSpc>
                <a:spcPct val="110000"/>
              </a:lnSpc>
              <a:spcBef>
                <a:spcPts val="300"/>
              </a:spcBef>
              <a:spcAft>
                <a:spcPts val="300"/>
              </a:spcAft>
            </a:pPr>
            <a:r>
              <a:rPr lang="en-US" sz="2000" b="1" dirty="0" smtClean="0">
                <a:solidFill>
                  <a:srgbClr val="FFC000"/>
                </a:solidFill>
              </a:rPr>
              <a:t>- </a:t>
            </a:r>
            <a:r>
              <a:rPr lang="en-US" sz="2000" b="1" dirty="0" err="1">
                <a:solidFill>
                  <a:srgbClr val="FFC000"/>
                </a:solidFill>
              </a:rPr>
              <a:t>Cán</a:t>
            </a:r>
            <a:r>
              <a:rPr lang="en-US" sz="2000" b="1" dirty="0">
                <a:solidFill>
                  <a:srgbClr val="FFC000"/>
                </a:solidFill>
              </a:rPr>
              <a:t> </a:t>
            </a:r>
            <a:r>
              <a:rPr lang="en-US" sz="2000" b="1" dirty="0" err="1">
                <a:solidFill>
                  <a:srgbClr val="FFC000"/>
                </a:solidFill>
              </a:rPr>
              <a:t>bộ</a:t>
            </a:r>
            <a:r>
              <a:rPr lang="en-US" sz="2000" b="1" dirty="0">
                <a:solidFill>
                  <a:srgbClr val="FFC000"/>
                </a:solidFill>
              </a:rPr>
              <a:t> </a:t>
            </a:r>
            <a:r>
              <a:rPr lang="en-US" sz="2000" b="1" dirty="0" err="1">
                <a:solidFill>
                  <a:srgbClr val="FFC000"/>
                </a:solidFill>
              </a:rPr>
              <a:t>không</a:t>
            </a:r>
            <a:r>
              <a:rPr lang="en-US" sz="2000" b="1" dirty="0">
                <a:solidFill>
                  <a:srgbClr val="FFC000"/>
                </a:solidFill>
              </a:rPr>
              <a:t> </a:t>
            </a:r>
            <a:r>
              <a:rPr lang="en-US" sz="2000" b="1" dirty="0" err="1">
                <a:solidFill>
                  <a:srgbClr val="FFC000"/>
                </a:solidFill>
              </a:rPr>
              <a:t>được</a:t>
            </a:r>
            <a:r>
              <a:rPr lang="en-US" sz="2000" b="1" dirty="0">
                <a:solidFill>
                  <a:srgbClr val="FFC000"/>
                </a:solidFill>
              </a:rPr>
              <a:t> </a:t>
            </a:r>
            <a:r>
              <a:rPr lang="en-US" sz="2000" b="1" dirty="0" err="1">
                <a:solidFill>
                  <a:srgbClr val="FFC000"/>
                </a:solidFill>
              </a:rPr>
              <a:t>độc</a:t>
            </a:r>
            <a:r>
              <a:rPr lang="en-US" sz="2000" b="1" dirty="0">
                <a:solidFill>
                  <a:srgbClr val="FFC000"/>
                </a:solidFill>
              </a:rPr>
              <a:t> </a:t>
            </a:r>
            <a:r>
              <a:rPr lang="en-US" sz="2000" b="1" dirty="0" err="1">
                <a:solidFill>
                  <a:srgbClr val="FFC000"/>
                </a:solidFill>
              </a:rPr>
              <a:t>tôn</a:t>
            </a:r>
            <a:r>
              <a:rPr lang="en-US" sz="2000" b="1" dirty="0">
                <a:solidFill>
                  <a:srgbClr val="FFC000"/>
                </a:solidFill>
              </a:rPr>
              <a:t> </a:t>
            </a:r>
            <a:r>
              <a:rPr lang="en-US" sz="2000" b="1" dirty="0" err="1">
                <a:solidFill>
                  <a:srgbClr val="FFC000"/>
                </a:solidFill>
              </a:rPr>
              <a:t>chân</a:t>
            </a:r>
            <a:r>
              <a:rPr lang="en-US" sz="2000" b="1" dirty="0">
                <a:solidFill>
                  <a:srgbClr val="FFC000"/>
                </a:solidFill>
              </a:rPr>
              <a:t> </a:t>
            </a:r>
            <a:r>
              <a:rPr lang="en-US" sz="2000" b="1" dirty="0" err="1">
                <a:solidFill>
                  <a:srgbClr val="FFC000"/>
                </a:solidFill>
              </a:rPr>
              <a:t>lý</a:t>
            </a:r>
            <a:r>
              <a:rPr lang="en-US" sz="2000" b="1" dirty="0">
                <a:solidFill>
                  <a:srgbClr val="FFC000"/>
                </a:solidFill>
              </a:rPr>
              <a:t>, </a:t>
            </a:r>
            <a:r>
              <a:rPr lang="en-US" sz="2000" b="1" dirty="0" err="1">
                <a:solidFill>
                  <a:srgbClr val="FFC000"/>
                </a:solidFill>
              </a:rPr>
              <a:t>phải</a:t>
            </a:r>
            <a:r>
              <a:rPr lang="en-US" sz="2000" b="1" dirty="0">
                <a:solidFill>
                  <a:srgbClr val="FFC000"/>
                </a:solidFill>
              </a:rPr>
              <a:t> </a:t>
            </a:r>
            <a:r>
              <a:rPr lang="en-US" sz="2000" b="1" dirty="0" err="1">
                <a:solidFill>
                  <a:srgbClr val="FFC000"/>
                </a:solidFill>
              </a:rPr>
              <a:t>thành</a:t>
            </a:r>
            <a:r>
              <a:rPr lang="en-US" sz="2000" b="1" dirty="0">
                <a:solidFill>
                  <a:srgbClr val="FFC000"/>
                </a:solidFill>
              </a:rPr>
              <a:t> </a:t>
            </a:r>
            <a:r>
              <a:rPr lang="en-US" sz="2000" b="1" dirty="0" err="1">
                <a:solidFill>
                  <a:srgbClr val="FFC000"/>
                </a:solidFill>
              </a:rPr>
              <a:t>thực</a:t>
            </a:r>
            <a:r>
              <a:rPr lang="en-US" sz="2000" b="1" dirty="0">
                <a:solidFill>
                  <a:srgbClr val="FFC000"/>
                </a:solidFill>
              </a:rPr>
              <a:t> </a:t>
            </a:r>
            <a:r>
              <a:rPr lang="en-US" sz="2000" b="1" dirty="0" err="1">
                <a:solidFill>
                  <a:srgbClr val="FFC000"/>
                </a:solidFill>
              </a:rPr>
              <a:t>lắng</a:t>
            </a:r>
            <a:r>
              <a:rPr lang="en-US" sz="2000" b="1" dirty="0">
                <a:solidFill>
                  <a:srgbClr val="FFC000"/>
                </a:solidFill>
              </a:rPr>
              <a:t> </a:t>
            </a:r>
            <a:r>
              <a:rPr lang="en-US" sz="2000" b="1" dirty="0" err="1">
                <a:solidFill>
                  <a:srgbClr val="FFC000"/>
                </a:solidFill>
              </a:rPr>
              <a:t>nghe</a:t>
            </a:r>
            <a:r>
              <a:rPr lang="en-US" sz="2000" b="1" dirty="0">
                <a:solidFill>
                  <a:srgbClr val="FFC000"/>
                </a:solidFill>
              </a:rPr>
              <a:t> ý </a:t>
            </a:r>
            <a:r>
              <a:rPr lang="en-US" sz="2000" b="1" dirty="0" err="1">
                <a:solidFill>
                  <a:srgbClr val="FFC000"/>
                </a:solidFill>
              </a:rPr>
              <a:t>kiến</a:t>
            </a:r>
            <a:r>
              <a:rPr lang="en-US" sz="2000" b="1" dirty="0">
                <a:solidFill>
                  <a:srgbClr val="FFC000"/>
                </a:solidFill>
              </a:rPr>
              <a:t> </a:t>
            </a:r>
            <a:r>
              <a:rPr lang="en-US" sz="2000" b="1" dirty="0" err="1">
                <a:solidFill>
                  <a:srgbClr val="FFC000"/>
                </a:solidFill>
              </a:rPr>
              <a:t>góp</a:t>
            </a:r>
            <a:r>
              <a:rPr lang="en-US" sz="2000" b="1" dirty="0">
                <a:solidFill>
                  <a:srgbClr val="FFC000"/>
                </a:solidFill>
              </a:rPr>
              <a:t> ý </a:t>
            </a:r>
            <a:r>
              <a:rPr lang="en-US" sz="2000" b="1" dirty="0" err="1">
                <a:solidFill>
                  <a:srgbClr val="FFC000"/>
                </a:solidFill>
              </a:rPr>
              <a:t>của</a:t>
            </a:r>
            <a:r>
              <a:rPr lang="en-US" sz="2000" b="1" dirty="0">
                <a:solidFill>
                  <a:srgbClr val="FFC000"/>
                </a:solidFill>
              </a:rPr>
              <a:t> </a:t>
            </a:r>
            <a:r>
              <a:rPr lang="en-US" sz="2000" b="1" dirty="0" err="1">
                <a:solidFill>
                  <a:srgbClr val="FFC000"/>
                </a:solidFill>
              </a:rPr>
              <a:t>quần</a:t>
            </a:r>
            <a:r>
              <a:rPr lang="en-US" sz="2000" b="1" dirty="0">
                <a:solidFill>
                  <a:srgbClr val="FFC000"/>
                </a:solidFill>
              </a:rPr>
              <a:t> </a:t>
            </a:r>
            <a:r>
              <a:rPr lang="en-US" sz="2000" b="1" dirty="0" err="1">
                <a:solidFill>
                  <a:srgbClr val="FFC000"/>
                </a:solidFill>
              </a:rPr>
              <a:t>chúng</a:t>
            </a:r>
            <a:r>
              <a:rPr lang="en-US" sz="2000" b="1" dirty="0">
                <a:solidFill>
                  <a:srgbClr val="FFC000"/>
                </a:solidFill>
              </a:rPr>
              <a:t>, </a:t>
            </a:r>
            <a:r>
              <a:rPr lang="en-US" sz="2000" b="1" dirty="0" err="1" smtClean="0">
                <a:solidFill>
                  <a:srgbClr val="FFC000"/>
                </a:solidFill>
              </a:rPr>
              <a:t>thực</a:t>
            </a:r>
            <a:r>
              <a:rPr lang="en-US" sz="2000" b="1" dirty="0" smtClean="0">
                <a:solidFill>
                  <a:srgbClr val="FFC000"/>
                </a:solidFill>
              </a:rPr>
              <a:t> </a:t>
            </a:r>
            <a:r>
              <a:rPr lang="en-US" sz="2000" b="1" dirty="0" err="1">
                <a:solidFill>
                  <a:srgbClr val="FFC000"/>
                </a:solidFill>
              </a:rPr>
              <a:t>sự</a:t>
            </a:r>
            <a:r>
              <a:rPr lang="en-US" sz="2000" b="1" dirty="0">
                <a:solidFill>
                  <a:srgbClr val="FFC000"/>
                </a:solidFill>
              </a:rPr>
              <a:t> </a:t>
            </a:r>
            <a:r>
              <a:rPr lang="en-US" sz="2000" b="1" dirty="0" err="1">
                <a:solidFill>
                  <a:srgbClr val="FFC000"/>
                </a:solidFill>
              </a:rPr>
              <a:t>cầu</a:t>
            </a:r>
            <a:r>
              <a:rPr lang="en-US" sz="2000" b="1" dirty="0">
                <a:solidFill>
                  <a:srgbClr val="FFC000"/>
                </a:solidFill>
              </a:rPr>
              <a:t> </a:t>
            </a:r>
            <a:r>
              <a:rPr lang="en-US" sz="2000" b="1" dirty="0" err="1">
                <a:solidFill>
                  <a:srgbClr val="FFC000"/>
                </a:solidFill>
              </a:rPr>
              <a:t>thị</a:t>
            </a:r>
            <a:r>
              <a:rPr lang="en-US" sz="2000" b="1" dirty="0">
                <a:solidFill>
                  <a:srgbClr val="FFC000"/>
                </a:solidFill>
              </a:rPr>
              <a:t> </a:t>
            </a:r>
            <a:r>
              <a:rPr lang="en-US" sz="2000" b="1" dirty="0" err="1">
                <a:solidFill>
                  <a:srgbClr val="FFC000"/>
                </a:solidFill>
              </a:rPr>
              <a:t>và</a:t>
            </a:r>
            <a:r>
              <a:rPr lang="en-US" sz="2000" b="1" dirty="0">
                <a:solidFill>
                  <a:srgbClr val="FFC000"/>
                </a:solidFill>
              </a:rPr>
              <a:t> </a:t>
            </a:r>
            <a:r>
              <a:rPr lang="en-US" sz="2000" b="1" dirty="0" err="1">
                <a:solidFill>
                  <a:srgbClr val="FFC000"/>
                </a:solidFill>
              </a:rPr>
              <a:t>nghiêm</a:t>
            </a:r>
            <a:r>
              <a:rPr lang="en-US" sz="2000" b="1" dirty="0">
                <a:solidFill>
                  <a:srgbClr val="FFC000"/>
                </a:solidFill>
              </a:rPr>
              <a:t> </a:t>
            </a:r>
            <a:r>
              <a:rPr lang="en-US" sz="2000" b="1" dirty="0" err="1">
                <a:solidFill>
                  <a:srgbClr val="FFC000"/>
                </a:solidFill>
              </a:rPr>
              <a:t>túc</a:t>
            </a:r>
            <a:r>
              <a:rPr lang="en-US" sz="2000" b="1" dirty="0">
                <a:solidFill>
                  <a:srgbClr val="FFC000"/>
                </a:solidFill>
              </a:rPr>
              <a:t> </a:t>
            </a:r>
            <a:r>
              <a:rPr lang="en-US" sz="2000" b="1" dirty="0" err="1">
                <a:solidFill>
                  <a:srgbClr val="FFC000"/>
                </a:solidFill>
              </a:rPr>
              <a:t>tự</a:t>
            </a:r>
            <a:r>
              <a:rPr lang="en-US" sz="2000" b="1" dirty="0">
                <a:solidFill>
                  <a:srgbClr val="FFC000"/>
                </a:solidFill>
              </a:rPr>
              <a:t> </a:t>
            </a:r>
            <a:r>
              <a:rPr lang="en-US" sz="2000" b="1" dirty="0" err="1">
                <a:solidFill>
                  <a:srgbClr val="FFC000"/>
                </a:solidFill>
              </a:rPr>
              <a:t>sửa</a:t>
            </a:r>
            <a:r>
              <a:rPr lang="en-US" sz="2000" b="1" dirty="0">
                <a:solidFill>
                  <a:srgbClr val="FFC000"/>
                </a:solidFill>
              </a:rPr>
              <a:t> </a:t>
            </a:r>
            <a:r>
              <a:rPr lang="en-US" sz="2000" b="1" dirty="0" err="1">
                <a:solidFill>
                  <a:srgbClr val="FFC000"/>
                </a:solidFill>
              </a:rPr>
              <a:t>mình</a:t>
            </a:r>
            <a:r>
              <a:rPr lang="en-US" sz="2000" b="1" dirty="0">
                <a:solidFill>
                  <a:srgbClr val="FFC000"/>
                </a:solidFill>
              </a:rPr>
              <a:t>, </a:t>
            </a:r>
            <a:r>
              <a:rPr lang="en-US" sz="2000" b="1" dirty="0" err="1">
                <a:solidFill>
                  <a:srgbClr val="FFC000"/>
                </a:solidFill>
              </a:rPr>
              <a:t>có</a:t>
            </a:r>
            <a:r>
              <a:rPr lang="en-US" sz="2000" b="1" dirty="0">
                <a:solidFill>
                  <a:srgbClr val="FFC000"/>
                </a:solidFill>
              </a:rPr>
              <a:t> </a:t>
            </a:r>
            <a:r>
              <a:rPr lang="en-US" sz="2000" b="1" dirty="0" err="1">
                <a:solidFill>
                  <a:srgbClr val="FFC000"/>
                </a:solidFill>
              </a:rPr>
              <a:t>như</a:t>
            </a:r>
            <a:r>
              <a:rPr lang="en-US" sz="2000" b="1" dirty="0">
                <a:solidFill>
                  <a:srgbClr val="FFC000"/>
                </a:solidFill>
              </a:rPr>
              <a:t> </a:t>
            </a:r>
            <a:r>
              <a:rPr lang="en-US" sz="2000" b="1" dirty="0" err="1">
                <a:solidFill>
                  <a:srgbClr val="FFC000"/>
                </a:solidFill>
              </a:rPr>
              <a:t>vậy</a:t>
            </a:r>
            <a:r>
              <a:rPr lang="en-US" sz="2000" b="1" dirty="0">
                <a:solidFill>
                  <a:srgbClr val="FFC000"/>
                </a:solidFill>
              </a:rPr>
              <a:t> </a:t>
            </a:r>
            <a:r>
              <a:rPr lang="en-US" sz="2000" b="1" dirty="0" err="1">
                <a:solidFill>
                  <a:srgbClr val="FFC000"/>
                </a:solidFill>
              </a:rPr>
              <a:t>mới</a:t>
            </a:r>
            <a:r>
              <a:rPr lang="en-US" sz="2000" b="1" dirty="0">
                <a:solidFill>
                  <a:srgbClr val="FFC000"/>
                </a:solidFill>
              </a:rPr>
              <a:t> </a:t>
            </a:r>
            <a:r>
              <a:rPr lang="en-US" sz="2000" b="1" dirty="0" err="1">
                <a:solidFill>
                  <a:srgbClr val="FFC000"/>
                </a:solidFill>
              </a:rPr>
              <a:t>được</a:t>
            </a:r>
            <a:r>
              <a:rPr lang="en-US" sz="2000" b="1" dirty="0">
                <a:solidFill>
                  <a:srgbClr val="FFC000"/>
                </a:solidFill>
              </a:rPr>
              <a:t> </a:t>
            </a:r>
            <a:r>
              <a:rPr lang="en-US" sz="2000" b="1" dirty="0" smtClean="0">
                <a:solidFill>
                  <a:srgbClr val="FFC000"/>
                </a:solidFill>
              </a:rPr>
              <a:t>ND </a:t>
            </a:r>
            <a:r>
              <a:rPr lang="en-US" sz="2000" b="1" dirty="0" err="1" smtClean="0">
                <a:solidFill>
                  <a:srgbClr val="FFC000"/>
                </a:solidFill>
              </a:rPr>
              <a:t>quý</a:t>
            </a:r>
            <a:r>
              <a:rPr lang="en-US" sz="2000" b="1" dirty="0" smtClean="0">
                <a:solidFill>
                  <a:srgbClr val="FFC000"/>
                </a:solidFill>
              </a:rPr>
              <a:t> </a:t>
            </a:r>
            <a:r>
              <a:rPr lang="en-US" sz="2000" b="1" dirty="0" err="1">
                <a:solidFill>
                  <a:srgbClr val="FFC000"/>
                </a:solidFill>
              </a:rPr>
              <a:t>mến</a:t>
            </a:r>
            <a:r>
              <a:rPr lang="en-US" sz="2000" b="1" dirty="0">
                <a:solidFill>
                  <a:srgbClr val="FFC000"/>
                </a:solidFill>
              </a:rPr>
              <a:t>, tin </a:t>
            </a:r>
            <a:r>
              <a:rPr lang="en-US" sz="2000" b="1" dirty="0" err="1">
                <a:solidFill>
                  <a:srgbClr val="FFC000"/>
                </a:solidFill>
              </a:rPr>
              <a:t>yêu</a:t>
            </a:r>
            <a:r>
              <a:rPr lang="en-US" sz="2000" b="1" dirty="0" smtClean="0">
                <a:solidFill>
                  <a:srgbClr val="FFC000"/>
                </a:solidFill>
              </a:rPr>
              <a:t> </a:t>
            </a:r>
            <a:endParaRPr lang="en-US" dirty="0">
              <a:solidFill>
                <a:srgbClr val="FFC000"/>
              </a:solidFill>
            </a:endParaRPr>
          </a:p>
        </p:txBody>
      </p:sp>
      <p:sp>
        <p:nvSpPr>
          <p:cNvPr id="2" name="Slide Number Placeholder 1"/>
          <p:cNvSpPr>
            <a:spLocks noGrp="1"/>
          </p:cNvSpPr>
          <p:nvPr>
            <p:ph type="sldNum" sz="quarter" idx="12"/>
          </p:nvPr>
        </p:nvSpPr>
        <p:spPr>
          <a:xfrm>
            <a:off x="7010400" y="6457950"/>
            <a:ext cx="2133600" cy="476250"/>
          </a:xfrm>
        </p:spPr>
        <p:txBody>
          <a:bodyPr/>
          <a:lstStyle/>
          <a:p>
            <a:fld id="{CC760EA4-5A3C-416D-9EFA-D1A3B5B60B2E}" type="slidenum">
              <a:rPr lang="en-US" sz="1600" b="1" smtClean="0"/>
              <a:pPr/>
              <a:t>6</a:t>
            </a:fld>
            <a:endParaRPr lang="en-US" sz="1600" b="1" dirty="0"/>
          </a:p>
        </p:txBody>
      </p:sp>
    </p:spTree>
    <p:extLst>
      <p:ext uri="{BB962C8B-B14F-4D97-AF65-F5344CB8AC3E}">
        <p14:creationId xmlns:p14="http://schemas.microsoft.com/office/powerpoint/2010/main" val="37661234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76200"/>
            <a:ext cx="8229600" cy="436562"/>
          </a:xfrm>
        </p:spPr>
        <p:txBody>
          <a:bodyPr/>
          <a:lstStyle/>
          <a:p>
            <a:r>
              <a:rPr lang="en-US" sz="2600" dirty="0"/>
              <a:t>2. </a:t>
            </a:r>
            <a:r>
              <a:rPr lang="en-US" sz="2600" dirty="0" err="1"/>
              <a:t>Phong</a:t>
            </a:r>
            <a:r>
              <a:rPr lang="en-US" sz="2600" dirty="0"/>
              <a:t> </a:t>
            </a:r>
            <a:r>
              <a:rPr lang="en-US" sz="2600" dirty="0" err="1"/>
              <a:t>cách</a:t>
            </a:r>
            <a:r>
              <a:rPr lang="en-US" sz="2600" dirty="0"/>
              <a:t> </a:t>
            </a:r>
            <a:r>
              <a:rPr lang="en-US" sz="2600" dirty="0" err="1"/>
              <a:t>quần</a:t>
            </a:r>
            <a:r>
              <a:rPr lang="en-US" sz="2600" dirty="0"/>
              <a:t> </a:t>
            </a:r>
            <a:r>
              <a:rPr lang="en-US" sz="2600" dirty="0" err="1" smtClean="0"/>
              <a:t>chúng</a:t>
            </a:r>
            <a:r>
              <a:rPr lang="en-US" sz="2600" dirty="0" smtClean="0"/>
              <a:t>: </a:t>
            </a:r>
            <a:endParaRPr lang="en-US" sz="2600" dirty="0"/>
          </a:p>
        </p:txBody>
      </p:sp>
      <p:sp>
        <p:nvSpPr>
          <p:cNvPr id="33795" name="Rectangle 3"/>
          <p:cNvSpPr>
            <a:spLocks noChangeArrowheads="1"/>
          </p:cNvSpPr>
          <p:nvPr/>
        </p:nvSpPr>
        <p:spPr bwMode="ltGray">
          <a:xfrm>
            <a:off x="330518" y="2438400"/>
            <a:ext cx="8514715" cy="681038"/>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3796" name="Group 4"/>
          <p:cNvGrpSpPr>
            <a:grpSpLocks/>
          </p:cNvGrpSpPr>
          <p:nvPr/>
        </p:nvGrpSpPr>
        <p:grpSpPr bwMode="auto">
          <a:xfrm>
            <a:off x="76201" y="2421343"/>
            <a:ext cx="2642306" cy="681038"/>
            <a:chOff x="404" y="1980"/>
            <a:chExt cx="1294" cy="298"/>
          </a:xfrm>
        </p:grpSpPr>
        <p:sp>
          <p:nvSpPr>
            <p:cNvPr id="33797" name="Rectangle 5"/>
            <p:cNvSpPr>
              <a:spLocks noChangeArrowheads="1"/>
            </p:cNvSpPr>
            <p:nvPr/>
          </p:nvSpPr>
          <p:spPr bwMode="invGray">
            <a:xfrm>
              <a:off x="404" y="1980"/>
              <a:ext cx="1205" cy="298"/>
            </a:xfrm>
            <a:prstGeom prst="rect">
              <a:avLst/>
            </a:prstGeom>
            <a:solidFill>
              <a:schemeClr val="hlink"/>
            </a:solidFill>
            <a:ln>
              <a:noFill/>
            </a:ln>
            <a:effectLst>
              <a:outerShdw dist="63500" algn="ctr" rotWithShape="0">
                <a:srgbClr val="00000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dirty="0"/>
            </a:p>
          </p:txBody>
        </p:sp>
        <p:sp>
          <p:nvSpPr>
            <p:cNvPr id="33798" name="AutoShape 6"/>
            <p:cNvSpPr>
              <a:spLocks noChangeArrowheads="1"/>
            </p:cNvSpPr>
            <p:nvPr/>
          </p:nvSpPr>
          <p:spPr bwMode="invGray">
            <a:xfrm rot="5400000">
              <a:off x="1568" y="2072"/>
              <a:ext cx="139" cy="120"/>
            </a:xfrm>
            <a:prstGeom prst="triangle">
              <a:avLst>
                <a:gd name="adj" fmla="val 50000"/>
              </a:avLst>
            </a:prstGeom>
            <a:solidFill>
              <a:schemeClr val="hlink"/>
            </a:solidFill>
            <a:ln>
              <a:noFill/>
            </a:ln>
            <a:effectLst>
              <a:outerShdw dist="63500" algn="ctr" rotWithShape="0">
                <a:srgbClr val="00000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grpSp>
      <p:sp>
        <p:nvSpPr>
          <p:cNvPr id="33805" name="AutoShape 13"/>
          <p:cNvSpPr>
            <a:spLocks noChangeArrowheads="1"/>
          </p:cNvSpPr>
          <p:nvPr/>
        </p:nvSpPr>
        <p:spPr bwMode="gray">
          <a:xfrm>
            <a:off x="849915" y="3048000"/>
            <a:ext cx="837285" cy="837285"/>
          </a:xfrm>
          <a:prstGeom prst="diamond">
            <a:avLst/>
          </a:prstGeom>
          <a:solidFill>
            <a:schemeClr val="hlink"/>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hlink"/>
            </a:extrusion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en-US"/>
          </a:p>
        </p:txBody>
      </p:sp>
      <p:sp>
        <p:nvSpPr>
          <p:cNvPr id="33806" name="AutoShape 14"/>
          <p:cNvSpPr>
            <a:spLocks noChangeArrowheads="1"/>
          </p:cNvSpPr>
          <p:nvPr/>
        </p:nvSpPr>
        <p:spPr bwMode="gray">
          <a:xfrm>
            <a:off x="3123070" y="3048000"/>
            <a:ext cx="837285" cy="837285"/>
          </a:xfrm>
          <a:prstGeom prst="diamond">
            <a:avLst/>
          </a:prstGeom>
          <a:solidFill>
            <a:srgbClr val="00B050"/>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sp3d>
        </p:spPr>
        <p:txBody>
          <a:bodyPr wrap="none" anchor="ctr">
            <a:flatTx/>
          </a:bodyPr>
          <a:lstStyle/>
          <a:p>
            <a:endParaRPr lang="en-US"/>
          </a:p>
        </p:txBody>
      </p:sp>
      <p:sp>
        <p:nvSpPr>
          <p:cNvPr id="33807" name="AutoShape 15"/>
          <p:cNvSpPr>
            <a:spLocks noChangeArrowheads="1"/>
          </p:cNvSpPr>
          <p:nvPr/>
        </p:nvSpPr>
        <p:spPr bwMode="gray">
          <a:xfrm>
            <a:off x="5399401" y="3048000"/>
            <a:ext cx="837285" cy="837285"/>
          </a:xfrm>
          <a:prstGeom prst="diamond">
            <a:avLst/>
          </a:prstGeom>
          <a:solidFill>
            <a:schemeClr val="accent1">
              <a:lumMod val="75000"/>
            </a:schemeClr>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sp3d>
        </p:spPr>
        <p:txBody>
          <a:bodyPr wrap="none" anchor="ctr">
            <a:flatTx/>
          </a:bodyPr>
          <a:lstStyle/>
          <a:p>
            <a:endParaRPr lang="en-US"/>
          </a:p>
        </p:txBody>
      </p:sp>
      <p:sp>
        <p:nvSpPr>
          <p:cNvPr id="33808" name="AutoShape 16"/>
          <p:cNvSpPr>
            <a:spLocks noChangeArrowheads="1"/>
          </p:cNvSpPr>
          <p:nvPr/>
        </p:nvSpPr>
        <p:spPr bwMode="gray">
          <a:xfrm>
            <a:off x="7380601" y="3048000"/>
            <a:ext cx="837285" cy="837285"/>
          </a:xfrm>
          <a:prstGeom prst="diamond">
            <a:avLst/>
          </a:prstGeom>
          <a:solidFill>
            <a:srgbClr val="7030A0"/>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sp3d>
        </p:spPr>
        <p:txBody>
          <a:bodyPr wrap="none" anchor="ctr">
            <a:flatTx/>
          </a:bodyPr>
          <a:lstStyle/>
          <a:p>
            <a:endParaRPr lang="en-US"/>
          </a:p>
        </p:txBody>
      </p:sp>
      <p:cxnSp>
        <p:nvCxnSpPr>
          <p:cNvPr id="33809" name="AutoShape 17"/>
          <p:cNvCxnSpPr>
            <a:cxnSpLocks noChangeShapeType="1"/>
            <a:stCxn id="33805" idx="3"/>
            <a:endCxn id="33806" idx="1"/>
          </p:cNvCxnSpPr>
          <p:nvPr/>
        </p:nvCxnSpPr>
        <p:spPr bwMode="gray">
          <a:xfrm>
            <a:off x="1687200" y="3466643"/>
            <a:ext cx="1435870"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0" name="AutoShape 18"/>
          <p:cNvCxnSpPr>
            <a:cxnSpLocks noChangeShapeType="1"/>
            <a:stCxn id="33806" idx="3"/>
            <a:endCxn id="33807" idx="1"/>
          </p:cNvCxnSpPr>
          <p:nvPr/>
        </p:nvCxnSpPr>
        <p:spPr bwMode="gray">
          <a:xfrm>
            <a:off x="3960355" y="3466643"/>
            <a:ext cx="1439046"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1" name="AutoShape 19"/>
          <p:cNvCxnSpPr>
            <a:cxnSpLocks noChangeShapeType="1"/>
            <a:stCxn id="33807" idx="3"/>
            <a:endCxn id="33808" idx="1"/>
          </p:cNvCxnSpPr>
          <p:nvPr/>
        </p:nvCxnSpPr>
        <p:spPr bwMode="gray">
          <a:xfrm>
            <a:off x="6236686" y="3466643"/>
            <a:ext cx="1143915"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12" name="Text Box 20"/>
          <p:cNvSpPr txBox="1">
            <a:spLocks noChangeArrowheads="1"/>
          </p:cNvSpPr>
          <p:nvPr/>
        </p:nvSpPr>
        <p:spPr bwMode="gray">
          <a:xfrm>
            <a:off x="922310" y="3295712"/>
            <a:ext cx="651221" cy="38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smtClean="0">
                <a:solidFill>
                  <a:srgbClr val="FFFFFF"/>
                </a:solidFill>
                <a:cs typeface="Arial" charset="0"/>
              </a:rPr>
              <a:t>1</a:t>
            </a:r>
            <a:endParaRPr lang="en-US" sz="2400" b="1" dirty="0">
              <a:solidFill>
                <a:srgbClr val="FFFFFF"/>
              </a:solidFill>
              <a:cs typeface="Arial" charset="0"/>
            </a:endParaRPr>
          </a:p>
        </p:txBody>
      </p:sp>
      <p:sp>
        <p:nvSpPr>
          <p:cNvPr id="33813" name="Text Box 21"/>
          <p:cNvSpPr txBox="1">
            <a:spLocks noChangeArrowheads="1"/>
          </p:cNvSpPr>
          <p:nvPr/>
        </p:nvSpPr>
        <p:spPr bwMode="gray">
          <a:xfrm>
            <a:off x="3135024" y="3200400"/>
            <a:ext cx="787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smtClean="0">
                <a:solidFill>
                  <a:srgbClr val="FFFFFF"/>
                </a:solidFill>
                <a:cs typeface="Arial" charset="0"/>
              </a:rPr>
              <a:t>2</a:t>
            </a:r>
            <a:endParaRPr lang="en-US" sz="2400" b="1" dirty="0">
              <a:solidFill>
                <a:srgbClr val="FFFFFF"/>
              </a:solidFill>
              <a:cs typeface="Arial" charset="0"/>
            </a:endParaRPr>
          </a:p>
        </p:txBody>
      </p:sp>
      <p:sp>
        <p:nvSpPr>
          <p:cNvPr id="33814" name="Text Box 22"/>
          <p:cNvSpPr txBox="1">
            <a:spLocks noChangeArrowheads="1"/>
          </p:cNvSpPr>
          <p:nvPr/>
        </p:nvSpPr>
        <p:spPr bwMode="gray">
          <a:xfrm>
            <a:off x="5498783" y="3295712"/>
            <a:ext cx="651221" cy="38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smtClean="0">
                <a:solidFill>
                  <a:srgbClr val="FFFFFF"/>
                </a:solidFill>
                <a:cs typeface="Arial" charset="0"/>
              </a:rPr>
              <a:t>3</a:t>
            </a:r>
            <a:endParaRPr lang="en-US" sz="2400" b="1" dirty="0">
              <a:solidFill>
                <a:srgbClr val="FFFFFF"/>
              </a:solidFill>
              <a:cs typeface="Arial" charset="0"/>
            </a:endParaRPr>
          </a:p>
        </p:txBody>
      </p:sp>
      <p:sp>
        <p:nvSpPr>
          <p:cNvPr id="33815" name="Text Box 23"/>
          <p:cNvSpPr txBox="1">
            <a:spLocks noChangeArrowheads="1"/>
          </p:cNvSpPr>
          <p:nvPr/>
        </p:nvSpPr>
        <p:spPr bwMode="gray">
          <a:xfrm>
            <a:off x="7489508" y="3295712"/>
            <a:ext cx="651221" cy="38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smtClean="0">
                <a:solidFill>
                  <a:srgbClr val="FFFFFF"/>
                </a:solidFill>
                <a:cs typeface="Arial" charset="0"/>
              </a:rPr>
              <a:t>4</a:t>
            </a:r>
            <a:endParaRPr lang="en-US" sz="2400" b="1" dirty="0">
              <a:solidFill>
                <a:srgbClr val="FFFFFF"/>
              </a:solidFill>
              <a:cs typeface="Arial" charset="0"/>
            </a:endParaRPr>
          </a:p>
        </p:txBody>
      </p:sp>
      <p:sp>
        <p:nvSpPr>
          <p:cNvPr id="33816" name="Text Box 24"/>
          <p:cNvSpPr txBox="1">
            <a:spLocks noChangeArrowheads="1"/>
          </p:cNvSpPr>
          <p:nvPr/>
        </p:nvSpPr>
        <p:spPr bwMode="gray">
          <a:xfrm>
            <a:off x="76200" y="3886200"/>
            <a:ext cx="2133600" cy="203132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a:solidFill>
                  <a:srgbClr val="000000"/>
                </a:solidFill>
                <a:cs typeface="Arial" charset="0"/>
              </a:rPr>
              <a:t> </a:t>
            </a:r>
            <a:r>
              <a:rPr lang="en-US" b="1" dirty="0" smtClean="0">
                <a:solidFill>
                  <a:srgbClr val="000000"/>
                </a:solidFill>
                <a:cs typeface="Arial" charset="0"/>
              </a:rPr>
              <a:t>- </a:t>
            </a:r>
            <a:r>
              <a:rPr lang="en-US" b="1" i="1" dirty="0" err="1" smtClean="0">
                <a:solidFill>
                  <a:srgbClr val="002060"/>
                </a:solidFill>
              </a:rPr>
              <a:t>Tìm</a:t>
            </a:r>
            <a:r>
              <a:rPr lang="en-US" b="1" i="1" dirty="0" smtClean="0">
                <a:solidFill>
                  <a:srgbClr val="002060"/>
                </a:solidFill>
              </a:rPr>
              <a:t> </a:t>
            </a:r>
            <a:r>
              <a:rPr lang="en-US" b="1" i="1" dirty="0" err="1">
                <a:solidFill>
                  <a:srgbClr val="002060"/>
                </a:solidFill>
              </a:rPr>
              <a:t>mọi</a:t>
            </a:r>
            <a:r>
              <a:rPr lang="en-US" b="1" i="1" dirty="0">
                <a:solidFill>
                  <a:srgbClr val="002060"/>
                </a:solidFill>
              </a:rPr>
              <a:t> </a:t>
            </a:r>
            <a:r>
              <a:rPr lang="en-US" b="1" i="1" dirty="0" err="1">
                <a:solidFill>
                  <a:srgbClr val="002060"/>
                </a:solidFill>
              </a:rPr>
              <a:t>cách</a:t>
            </a:r>
            <a:r>
              <a:rPr lang="en-US" b="1" i="1" dirty="0">
                <a:solidFill>
                  <a:srgbClr val="002060"/>
                </a:solidFill>
              </a:rPr>
              <a:t> </a:t>
            </a:r>
            <a:r>
              <a:rPr lang="en-US" b="1" i="1" dirty="0" err="1">
                <a:solidFill>
                  <a:srgbClr val="002060"/>
                </a:solidFill>
              </a:rPr>
              <a:t>giải</a:t>
            </a:r>
            <a:r>
              <a:rPr lang="en-US" b="1" i="1" dirty="0">
                <a:solidFill>
                  <a:srgbClr val="002060"/>
                </a:solidFill>
              </a:rPr>
              <a:t> </a:t>
            </a:r>
            <a:r>
              <a:rPr lang="en-US" b="1" i="1" dirty="0" err="1">
                <a:solidFill>
                  <a:srgbClr val="002060"/>
                </a:solidFill>
              </a:rPr>
              <a:t>thích</a:t>
            </a:r>
            <a:r>
              <a:rPr lang="en-US" b="1" i="1" dirty="0">
                <a:solidFill>
                  <a:srgbClr val="002060"/>
                </a:solidFill>
              </a:rPr>
              <a:t> </a:t>
            </a:r>
            <a:r>
              <a:rPr lang="en-US" b="1" i="1" dirty="0" err="1">
                <a:solidFill>
                  <a:srgbClr val="002060"/>
                </a:solidFill>
              </a:rPr>
              <a:t>cho</a:t>
            </a:r>
            <a:r>
              <a:rPr lang="en-US" b="1" i="1" dirty="0">
                <a:solidFill>
                  <a:srgbClr val="002060"/>
                </a:solidFill>
              </a:rPr>
              <a:t> </a:t>
            </a:r>
            <a:r>
              <a:rPr lang="en-US" b="1" i="1" dirty="0" smtClean="0">
                <a:solidFill>
                  <a:srgbClr val="002060"/>
                </a:solidFill>
              </a:rPr>
              <a:t>N</a:t>
            </a:r>
            <a:r>
              <a:rPr lang="en-US" b="1" i="1" dirty="0">
                <a:solidFill>
                  <a:srgbClr val="002060"/>
                </a:solidFill>
              </a:rPr>
              <a:t>D</a:t>
            </a:r>
            <a:r>
              <a:rPr lang="en-US" b="1" i="1" dirty="0" smtClean="0">
                <a:solidFill>
                  <a:srgbClr val="002060"/>
                </a:solidFill>
              </a:rPr>
              <a:t> </a:t>
            </a:r>
            <a:r>
              <a:rPr lang="en-US" b="1" i="1" dirty="0" err="1" smtClean="0">
                <a:solidFill>
                  <a:srgbClr val="002060"/>
                </a:solidFill>
              </a:rPr>
              <a:t>hiểu</a:t>
            </a:r>
            <a:r>
              <a:rPr lang="en-US" b="1" i="1" dirty="0" smtClean="0">
                <a:solidFill>
                  <a:srgbClr val="002060"/>
                </a:solidFill>
              </a:rPr>
              <a:t>. </a:t>
            </a:r>
            <a:r>
              <a:rPr lang="en-US" b="1" i="1" dirty="0" err="1">
                <a:solidFill>
                  <a:srgbClr val="002060"/>
                </a:solidFill>
              </a:rPr>
              <a:t>Việc</a:t>
            </a:r>
            <a:r>
              <a:rPr lang="en-US" b="1" i="1" dirty="0">
                <a:solidFill>
                  <a:srgbClr val="002060"/>
                </a:solidFill>
              </a:rPr>
              <a:t> </a:t>
            </a:r>
            <a:r>
              <a:rPr lang="en-US" b="1" i="1" dirty="0" err="1">
                <a:solidFill>
                  <a:srgbClr val="002060"/>
                </a:solidFill>
              </a:rPr>
              <a:t>đó</a:t>
            </a:r>
            <a:r>
              <a:rPr lang="en-US" b="1" i="1" dirty="0">
                <a:solidFill>
                  <a:srgbClr val="002060"/>
                </a:solidFill>
              </a:rPr>
              <a:t> </a:t>
            </a:r>
            <a:r>
              <a:rPr lang="en-US" b="1" i="1" dirty="0" err="1">
                <a:solidFill>
                  <a:srgbClr val="002060"/>
                </a:solidFill>
              </a:rPr>
              <a:t>là</a:t>
            </a:r>
            <a:r>
              <a:rPr lang="en-US" b="1" i="1" dirty="0">
                <a:solidFill>
                  <a:srgbClr val="002060"/>
                </a:solidFill>
              </a:rPr>
              <a:t> </a:t>
            </a:r>
            <a:r>
              <a:rPr lang="en-US" b="1" i="1" dirty="0" err="1">
                <a:solidFill>
                  <a:srgbClr val="002060"/>
                </a:solidFill>
              </a:rPr>
              <a:t>lợi</a:t>
            </a:r>
            <a:r>
              <a:rPr lang="en-US" b="1" i="1" dirty="0">
                <a:solidFill>
                  <a:srgbClr val="002060"/>
                </a:solidFill>
              </a:rPr>
              <a:t> </a:t>
            </a:r>
            <a:r>
              <a:rPr lang="en-US" b="1" i="1" dirty="0" err="1">
                <a:solidFill>
                  <a:srgbClr val="002060"/>
                </a:solidFill>
              </a:rPr>
              <a:t>ích</a:t>
            </a:r>
            <a:r>
              <a:rPr lang="en-US" b="1" i="1" dirty="0">
                <a:solidFill>
                  <a:srgbClr val="002060"/>
                </a:solidFill>
              </a:rPr>
              <a:t> </a:t>
            </a:r>
            <a:r>
              <a:rPr lang="en-US" b="1" i="1" dirty="0" err="1">
                <a:solidFill>
                  <a:srgbClr val="002060"/>
                </a:solidFill>
              </a:rPr>
              <a:t>cho</a:t>
            </a:r>
            <a:r>
              <a:rPr lang="en-US" b="1" i="1" dirty="0">
                <a:solidFill>
                  <a:srgbClr val="002060"/>
                </a:solidFill>
              </a:rPr>
              <a:t> </a:t>
            </a:r>
            <a:r>
              <a:rPr lang="en-US" b="1" i="1" dirty="0" err="1">
                <a:solidFill>
                  <a:srgbClr val="002060"/>
                </a:solidFill>
              </a:rPr>
              <a:t>họ</a:t>
            </a:r>
            <a:r>
              <a:rPr lang="en-US" b="1" i="1" dirty="0">
                <a:solidFill>
                  <a:srgbClr val="002060"/>
                </a:solidFill>
              </a:rPr>
              <a:t> </a:t>
            </a:r>
            <a:r>
              <a:rPr lang="en-US" b="1" i="1" dirty="0" err="1">
                <a:solidFill>
                  <a:srgbClr val="002060"/>
                </a:solidFill>
              </a:rPr>
              <a:t>và</a:t>
            </a:r>
            <a:r>
              <a:rPr lang="en-US" b="1" i="1" dirty="0">
                <a:solidFill>
                  <a:srgbClr val="002060"/>
                </a:solidFill>
              </a:rPr>
              <a:t> </a:t>
            </a:r>
            <a:r>
              <a:rPr lang="en-US" b="1" i="1" dirty="0" err="1" smtClean="0">
                <a:solidFill>
                  <a:srgbClr val="002060"/>
                </a:solidFill>
              </a:rPr>
              <a:t>N.vụ</a:t>
            </a:r>
            <a:r>
              <a:rPr lang="en-US" b="1" i="1" dirty="0" smtClean="0">
                <a:solidFill>
                  <a:srgbClr val="002060"/>
                </a:solidFill>
              </a:rPr>
              <a:t> </a:t>
            </a:r>
            <a:r>
              <a:rPr lang="en-US" b="1" i="1" dirty="0" err="1">
                <a:solidFill>
                  <a:srgbClr val="002060"/>
                </a:solidFill>
              </a:rPr>
              <a:t>của</a:t>
            </a:r>
            <a:r>
              <a:rPr lang="en-US" b="1" i="1" dirty="0">
                <a:solidFill>
                  <a:srgbClr val="002060"/>
                </a:solidFill>
              </a:rPr>
              <a:t> </a:t>
            </a:r>
            <a:r>
              <a:rPr lang="en-US" b="1" i="1" dirty="0" err="1" smtClean="0">
                <a:solidFill>
                  <a:srgbClr val="002060"/>
                </a:solidFill>
              </a:rPr>
              <a:t>họ</a:t>
            </a:r>
            <a:r>
              <a:rPr lang="en-US" b="1" i="1" dirty="0" smtClean="0">
                <a:solidFill>
                  <a:srgbClr val="002060"/>
                </a:solidFill>
              </a:rPr>
              <a:t> </a:t>
            </a:r>
            <a:r>
              <a:rPr lang="en-US" b="1" i="1" dirty="0" err="1" smtClean="0">
                <a:solidFill>
                  <a:srgbClr val="002060"/>
                </a:solidFill>
              </a:rPr>
              <a:t>là</a:t>
            </a:r>
            <a:r>
              <a:rPr lang="en-US" b="1" i="1" dirty="0" smtClean="0">
                <a:solidFill>
                  <a:srgbClr val="002060"/>
                </a:solidFill>
              </a:rPr>
              <a:t> </a:t>
            </a:r>
            <a:r>
              <a:rPr lang="en-US" b="1" i="1" dirty="0" err="1" smtClean="0">
                <a:solidFill>
                  <a:srgbClr val="002060"/>
                </a:solidFill>
              </a:rPr>
              <a:t>phải</a:t>
            </a:r>
            <a:r>
              <a:rPr lang="en-US" b="1" i="1" dirty="0" smtClean="0">
                <a:solidFill>
                  <a:srgbClr val="002060"/>
                </a:solidFill>
              </a:rPr>
              <a:t> </a:t>
            </a:r>
            <a:r>
              <a:rPr lang="en-US" b="1" i="1" dirty="0" err="1" smtClean="0">
                <a:solidFill>
                  <a:srgbClr val="002060"/>
                </a:solidFill>
              </a:rPr>
              <a:t>làm</a:t>
            </a:r>
            <a:r>
              <a:rPr lang="en-US" b="1" i="1" dirty="0" smtClean="0">
                <a:solidFill>
                  <a:srgbClr val="002060"/>
                </a:solidFill>
              </a:rPr>
              <a:t> </a:t>
            </a:r>
            <a:r>
              <a:rPr lang="en-US" b="1" i="1" dirty="0" err="1" smtClean="0">
                <a:solidFill>
                  <a:srgbClr val="002060"/>
                </a:solidFill>
              </a:rPr>
              <a:t>cho</a:t>
            </a:r>
            <a:r>
              <a:rPr lang="en-US" b="1" i="1" dirty="0" smtClean="0">
                <a:solidFill>
                  <a:srgbClr val="002060"/>
                </a:solidFill>
              </a:rPr>
              <a:t> </a:t>
            </a:r>
            <a:r>
              <a:rPr lang="en-US" b="1" i="1" dirty="0" err="1">
                <a:solidFill>
                  <a:srgbClr val="002060"/>
                </a:solidFill>
              </a:rPr>
              <a:t>được</a:t>
            </a:r>
            <a:r>
              <a:rPr lang="en-US" b="1" i="1" dirty="0">
                <a:solidFill>
                  <a:srgbClr val="002060"/>
                </a:solidFill>
              </a:rPr>
              <a:t>.</a:t>
            </a:r>
            <a:endParaRPr lang="en-US" b="1" dirty="0">
              <a:solidFill>
                <a:srgbClr val="002060"/>
              </a:solidFill>
            </a:endParaRPr>
          </a:p>
        </p:txBody>
      </p:sp>
      <p:sp>
        <p:nvSpPr>
          <p:cNvPr id="33817" name="Text Box 25"/>
          <p:cNvSpPr txBox="1">
            <a:spLocks noChangeArrowheads="1"/>
          </p:cNvSpPr>
          <p:nvPr/>
        </p:nvSpPr>
        <p:spPr bwMode="gray">
          <a:xfrm>
            <a:off x="2382592" y="3886200"/>
            <a:ext cx="2494208" cy="203132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solidFill>
                  <a:srgbClr val="C00000"/>
                </a:solidFill>
                <a:cs typeface="Arial" charset="0"/>
              </a:rPr>
              <a:t> </a:t>
            </a:r>
            <a:r>
              <a:rPr lang="en-US" sz="1600" b="1" dirty="0" smtClean="0">
                <a:solidFill>
                  <a:srgbClr val="008000"/>
                </a:solidFill>
                <a:cs typeface="Arial" charset="0"/>
              </a:rPr>
              <a:t>- </a:t>
            </a:r>
            <a:r>
              <a:rPr lang="en-US" b="1" i="1" dirty="0" err="1" smtClean="0">
                <a:solidFill>
                  <a:srgbClr val="008000"/>
                </a:solidFill>
              </a:rPr>
              <a:t>Bất</a:t>
            </a:r>
            <a:r>
              <a:rPr lang="en-US" b="1" i="1" dirty="0" smtClean="0">
                <a:solidFill>
                  <a:srgbClr val="008000"/>
                </a:solidFill>
              </a:rPr>
              <a:t> </a:t>
            </a:r>
            <a:r>
              <a:rPr lang="en-US" b="1" i="1" dirty="0" err="1">
                <a:solidFill>
                  <a:srgbClr val="008000"/>
                </a:solidFill>
              </a:rPr>
              <a:t>cứ</a:t>
            </a:r>
            <a:r>
              <a:rPr lang="en-US" b="1" i="1" dirty="0">
                <a:solidFill>
                  <a:srgbClr val="008000"/>
                </a:solidFill>
              </a:rPr>
              <a:t> </a:t>
            </a:r>
            <a:r>
              <a:rPr lang="en-US" b="1" i="1" dirty="0" err="1">
                <a:solidFill>
                  <a:srgbClr val="008000"/>
                </a:solidFill>
              </a:rPr>
              <a:t>việc</a:t>
            </a:r>
            <a:r>
              <a:rPr lang="en-US" b="1" i="1" dirty="0">
                <a:solidFill>
                  <a:srgbClr val="008000"/>
                </a:solidFill>
              </a:rPr>
              <a:t> </a:t>
            </a:r>
            <a:r>
              <a:rPr lang="en-US" b="1" i="1" dirty="0" err="1">
                <a:solidFill>
                  <a:srgbClr val="008000"/>
                </a:solidFill>
              </a:rPr>
              <a:t>gì</a:t>
            </a:r>
            <a:r>
              <a:rPr lang="en-US" b="1" i="1" dirty="0">
                <a:solidFill>
                  <a:srgbClr val="008000"/>
                </a:solidFill>
              </a:rPr>
              <a:t> </a:t>
            </a:r>
            <a:r>
              <a:rPr lang="en-US" b="1" i="1" dirty="0" err="1">
                <a:solidFill>
                  <a:srgbClr val="008000"/>
                </a:solidFill>
              </a:rPr>
              <a:t>đều</a:t>
            </a:r>
            <a:r>
              <a:rPr lang="en-US" b="1" i="1" dirty="0">
                <a:solidFill>
                  <a:srgbClr val="008000"/>
                </a:solidFill>
              </a:rPr>
              <a:t> </a:t>
            </a:r>
            <a:r>
              <a:rPr lang="en-US" b="1" i="1" dirty="0" err="1">
                <a:solidFill>
                  <a:srgbClr val="008000"/>
                </a:solidFill>
              </a:rPr>
              <a:t>phải</a:t>
            </a:r>
            <a:r>
              <a:rPr lang="en-US" b="1" i="1" dirty="0">
                <a:solidFill>
                  <a:srgbClr val="008000"/>
                </a:solidFill>
              </a:rPr>
              <a:t> </a:t>
            </a:r>
            <a:r>
              <a:rPr lang="en-US" b="1" i="1" dirty="0" err="1" smtClean="0">
                <a:solidFill>
                  <a:srgbClr val="008000"/>
                </a:solidFill>
              </a:rPr>
              <a:t>bàn</a:t>
            </a:r>
            <a:r>
              <a:rPr lang="en-US" b="1" i="1" dirty="0" smtClean="0">
                <a:solidFill>
                  <a:srgbClr val="008000"/>
                </a:solidFill>
              </a:rPr>
              <a:t> </a:t>
            </a:r>
            <a:r>
              <a:rPr lang="en-US" b="1" i="1" dirty="0" err="1">
                <a:solidFill>
                  <a:srgbClr val="008000"/>
                </a:solidFill>
              </a:rPr>
              <a:t>với</a:t>
            </a:r>
            <a:r>
              <a:rPr lang="en-US" b="1" i="1" dirty="0">
                <a:solidFill>
                  <a:srgbClr val="008000"/>
                </a:solidFill>
              </a:rPr>
              <a:t> </a:t>
            </a:r>
            <a:r>
              <a:rPr lang="en-US" b="1" i="1" dirty="0" err="1">
                <a:solidFill>
                  <a:srgbClr val="008000"/>
                </a:solidFill>
              </a:rPr>
              <a:t>dân</a:t>
            </a:r>
            <a:r>
              <a:rPr lang="en-US" b="1" i="1" dirty="0">
                <a:solidFill>
                  <a:srgbClr val="008000"/>
                </a:solidFill>
              </a:rPr>
              <a:t>, </a:t>
            </a:r>
            <a:r>
              <a:rPr lang="en-US" b="1" i="1" dirty="0" err="1">
                <a:solidFill>
                  <a:srgbClr val="008000"/>
                </a:solidFill>
              </a:rPr>
              <a:t>hỏi</a:t>
            </a:r>
            <a:r>
              <a:rPr lang="en-US" b="1" i="1" dirty="0">
                <a:solidFill>
                  <a:srgbClr val="008000"/>
                </a:solidFill>
              </a:rPr>
              <a:t> ý </a:t>
            </a:r>
            <a:r>
              <a:rPr lang="en-US" b="1" i="1" dirty="0" err="1">
                <a:solidFill>
                  <a:srgbClr val="008000"/>
                </a:solidFill>
              </a:rPr>
              <a:t>kiến</a:t>
            </a:r>
            <a:r>
              <a:rPr lang="en-US" b="1" i="1" dirty="0">
                <a:solidFill>
                  <a:srgbClr val="008000"/>
                </a:solidFill>
              </a:rPr>
              <a:t> </a:t>
            </a:r>
            <a:r>
              <a:rPr lang="en-US" b="1" i="1" dirty="0" err="1" smtClean="0">
                <a:solidFill>
                  <a:srgbClr val="008000"/>
                </a:solidFill>
              </a:rPr>
              <a:t>của</a:t>
            </a:r>
            <a:r>
              <a:rPr lang="en-US" b="1" i="1" dirty="0" smtClean="0">
                <a:solidFill>
                  <a:srgbClr val="008000"/>
                </a:solidFill>
              </a:rPr>
              <a:t> </a:t>
            </a:r>
            <a:r>
              <a:rPr lang="en-US" b="1" i="1" dirty="0" err="1">
                <a:solidFill>
                  <a:srgbClr val="008000"/>
                </a:solidFill>
              </a:rPr>
              <a:t>dân</a:t>
            </a:r>
            <a:r>
              <a:rPr lang="en-US" b="1" i="1" dirty="0">
                <a:solidFill>
                  <a:srgbClr val="008000"/>
                </a:solidFill>
              </a:rPr>
              <a:t>, </a:t>
            </a:r>
            <a:r>
              <a:rPr lang="en-US" b="1" i="1" dirty="0" err="1">
                <a:solidFill>
                  <a:srgbClr val="008000"/>
                </a:solidFill>
              </a:rPr>
              <a:t>cùng</a:t>
            </a:r>
            <a:r>
              <a:rPr lang="en-US" b="1" i="1" dirty="0">
                <a:solidFill>
                  <a:srgbClr val="008000"/>
                </a:solidFill>
              </a:rPr>
              <a:t> </a:t>
            </a:r>
            <a:r>
              <a:rPr lang="en-US" b="1" i="1" dirty="0" err="1">
                <a:solidFill>
                  <a:srgbClr val="008000"/>
                </a:solidFill>
              </a:rPr>
              <a:t>với</a:t>
            </a:r>
            <a:r>
              <a:rPr lang="en-US" b="1" i="1" dirty="0">
                <a:solidFill>
                  <a:srgbClr val="008000"/>
                </a:solidFill>
              </a:rPr>
              <a:t> </a:t>
            </a:r>
            <a:r>
              <a:rPr lang="en-US" b="1" i="1" dirty="0" err="1">
                <a:solidFill>
                  <a:srgbClr val="008000"/>
                </a:solidFill>
              </a:rPr>
              <a:t>dân</a:t>
            </a:r>
            <a:r>
              <a:rPr lang="en-US" b="1" i="1" dirty="0">
                <a:solidFill>
                  <a:srgbClr val="008000"/>
                </a:solidFill>
              </a:rPr>
              <a:t> </a:t>
            </a:r>
            <a:r>
              <a:rPr lang="en-US" b="1" i="1" dirty="0" err="1">
                <a:solidFill>
                  <a:srgbClr val="008000"/>
                </a:solidFill>
              </a:rPr>
              <a:t>đặt</a:t>
            </a:r>
            <a:r>
              <a:rPr lang="en-US" b="1" i="1" dirty="0">
                <a:solidFill>
                  <a:srgbClr val="008000"/>
                </a:solidFill>
              </a:rPr>
              <a:t> </a:t>
            </a:r>
            <a:r>
              <a:rPr lang="en-US" b="1" i="1" dirty="0" err="1">
                <a:solidFill>
                  <a:srgbClr val="008000"/>
                </a:solidFill>
              </a:rPr>
              <a:t>kế</a:t>
            </a:r>
            <a:r>
              <a:rPr lang="en-US" b="1" i="1" dirty="0">
                <a:solidFill>
                  <a:srgbClr val="008000"/>
                </a:solidFill>
              </a:rPr>
              <a:t> </a:t>
            </a:r>
            <a:r>
              <a:rPr lang="en-US" b="1" i="1" dirty="0" err="1">
                <a:solidFill>
                  <a:srgbClr val="008000"/>
                </a:solidFill>
              </a:rPr>
              <a:t>hoạch</a:t>
            </a:r>
            <a:r>
              <a:rPr lang="en-US" b="1" i="1" dirty="0">
                <a:solidFill>
                  <a:srgbClr val="008000"/>
                </a:solidFill>
              </a:rPr>
              <a:t> </a:t>
            </a:r>
            <a:r>
              <a:rPr lang="en-US" b="1" i="1" dirty="0" smtClean="0">
                <a:solidFill>
                  <a:srgbClr val="008000"/>
                </a:solidFill>
              </a:rPr>
              <a:t>…, </a:t>
            </a:r>
            <a:r>
              <a:rPr lang="en-US" b="1" i="1" dirty="0" err="1">
                <a:solidFill>
                  <a:srgbClr val="008000"/>
                </a:solidFill>
              </a:rPr>
              <a:t>rồi</a:t>
            </a:r>
            <a:r>
              <a:rPr lang="en-US" b="1" i="1" dirty="0">
                <a:solidFill>
                  <a:srgbClr val="008000"/>
                </a:solidFill>
              </a:rPr>
              <a:t> </a:t>
            </a:r>
            <a:r>
              <a:rPr lang="en-US" b="1" i="1" dirty="0" err="1">
                <a:solidFill>
                  <a:srgbClr val="008000"/>
                </a:solidFill>
              </a:rPr>
              <a:t>động</a:t>
            </a:r>
            <a:r>
              <a:rPr lang="en-US" b="1" i="1" dirty="0">
                <a:solidFill>
                  <a:srgbClr val="008000"/>
                </a:solidFill>
              </a:rPr>
              <a:t> </a:t>
            </a:r>
            <a:r>
              <a:rPr lang="en-US" b="1" i="1" dirty="0" err="1">
                <a:solidFill>
                  <a:srgbClr val="008000"/>
                </a:solidFill>
              </a:rPr>
              <a:t>viên</a:t>
            </a:r>
            <a:r>
              <a:rPr lang="en-US" b="1" i="1" dirty="0">
                <a:solidFill>
                  <a:srgbClr val="008000"/>
                </a:solidFill>
              </a:rPr>
              <a:t> </a:t>
            </a:r>
            <a:r>
              <a:rPr lang="en-US" b="1" i="1" dirty="0" err="1">
                <a:solidFill>
                  <a:srgbClr val="008000"/>
                </a:solidFill>
              </a:rPr>
              <a:t>và</a:t>
            </a:r>
            <a:r>
              <a:rPr lang="en-US" b="1" i="1" dirty="0">
                <a:solidFill>
                  <a:srgbClr val="008000"/>
                </a:solidFill>
              </a:rPr>
              <a:t> </a:t>
            </a:r>
            <a:r>
              <a:rPr lang="en-US" b="1" i="1" dirty="0" err="1">
                <a:solidFill>
                  <a:srgbClr val="008000"/>
                </a:solidFill>
              </a:rPr>
              <a:t>tổ</a:t>
            </a:r>
            <a:r>
              <a:rPr lang="en-US" b="1" i="1" dirty="0">
                <a:solidFill>
                  <a:srgbClr val="008000"/>
                </a:solidFill>
              </a:rPr>
              <a:t> </a:t>
            </a:r>
            <a:r>
              <a:rPr lang="en-US" b="1" i="1" dirty="0" err="1">
                <a:solidFill>
                  <a:srgbClr val="008000"/>
                </a:solidFill>
              </a:rPr>
              <a:t>chức</a:t>
            </a:r>
            <a:r>
              <a:rPr lang="en-US" b="1" i="1" dirty="0">
                <a:solidFill>
                  <a:srgbClr val="008000"/>
                </a:solidFill>
              </a:rPr>
              <a:t> </a:t>
            </a:r>
            <a:r>
              <a:rPr lang="en-US" b="1" i="1" dirty="0" err="1">
                <a:solidFill>
                  <a:srgbClr val="008000"/>
                </a:solidFill>
              </a:rPr>
              <a:t>toàn</a:t>
            </a:r>
            <a:r>
              <a:rPr lang="en-US" b="1" i="1" dirty="0">
                <a:solidFill>
                  <a:srgbClr val="008000"/>
                </a:solidFill>
              </a:rPr>
              <a:t> </a:t>
            </a:r>
            <a:r>
              <a:rPr lang="en-US" b="1" i="1" dirty="0" err="1">
                <a:solidFill>
                  <a:srgbClr val="008000"/>
                </a:solidFill>
              </a:rPr>
              <a:t>dân</a:t>
            </a:r>
            <a:r>
              <a:rPr lang="en-US" b="1" i="1" dirty="0">
                <a:solidFill>
                  <a:srgbClr val="008000"/>
                </a:solidFill>
              </a:rPr>
              <a:t> </a:t>
            </a:r>
            <a:r>
              <a:rPr lang="en-US" b="1" i="1" dirty="0" err="1">
                <a:solidFill>
                  <a:srgbClr val="008000"/>
                </a:solidFill>
              </a:rPr>
              <a:t>ra</a:t>
            </a:r>
            <a:r>
              <a:rPr lang="en-US" b="1" i="1" dirty="0">
                <a:solidFill>
                  <a:srgbClr val="008000"/>
                </a:solidFill>
              </a:rPr>
              <a:t> </a:t>
            </a:r>
            <a:r>
              <a:rPr lang="en-US" b="1" i="1" dirty="0" err="1">
                <a:solidFill>
                  <a:srgbClr val="008000"/>
                </a:solidFill>
              </a:rPr>
              <a:t>thi</a:t>
            </a:r>
            <a:r>
              <a:rPr lang="en-US" b="1" i="1" dirty="0">
                <a:solidFill>
                  <a:srgbClr val="008000"/>
                </a:solidFill>
              </a:rPr>
              <a:t> </a:t>
            </a:r>
            <a:r>
              <a:rPr lang="en-US" b="1" i="1" dirty="0" err="1">
                <a:solidFill>
                  <a:srgbClr val="008000"/>
                </a:solidFill>
              </a:rPr>
              <a:t>hành</a:t>
            </a:r>
            <a:r>
              <a:rPr lang="en-US" b="1" i="1" dirty="0">
                <a:solidFill>
                  <a:srgbClr val="008000"/>
                </a:solidFill>
              </a:rPr>
              <a:t>.</a:t>
            </a:r>
            <a:endParaRPr lang="en-US" b="1" dirty="0">
              <a:solidFill>
                <a:srgbClr val="008000"/>
              </a:solidFill>
            </a:endParaRPr>
          </a:p>
        </p:txBody>
      </p:sp>
      <p:sp>
        <p:nvSpPr>
          <p:cNvPr id="33818" name="Text Box 26"/>
          <p:cNvSpPr txBox="1">
            <a:spLocks noChangeArrowheads="1"/>
          </p:cNvSpPr>
          <p:nvPr/>
        </p:nvSpPr>
        <p:spPr bwMode="gray">
          <a:xfrm>
            <a:off x="5164138" y="3962400"/>
            <a:ext cx="1617662" cy="175432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i="1" dirty="0" smtClean="0">
                <a:solidFill>
                  <a:schemeClr val="tx2">
                    <a:lumMod val="60000"/>
                    <a:lumOff val="40000"/>
                  </a:schemeClr>
                </a:solidFill>
              </a:rPr>
              <a:t>- </a:t>
            </a:r>
            <a:r>
              <a:rPr lang="en-US" b="1" i="1" dirty="0" err="1" smtClean="0">
                <a:solidFill>
                  <a:schemeClr val="tx2">
                    <a:lumMod val="60000"/>
                    <a:lumOff val="40000"/>
                  </a:schemeClr>
                </a:solidFill>
              </a:rPr>
              <a:t>Trong</a:t>
            </a:r>
            <a:r>
              <a:rPr lang="en-US" b="1" i="1" dirty="0" smtClean="0">
                <a:solidFill>
                  <a:schemeClr val="tx2">
                    <a:lumMod val="60000"/>
                    <a:lumOff val="40000"/>
                  </a:schemeClr>
                </a:solidFill>
              </a:rPr>
              <a:t> </a:t>
            </a:r>
            <a:r>
              <a:rPr lang="en-US" b="1" i="1" dirty="0" err="1">
                <a:solidFill>
                  <a:schemeClr val="tx2">
                    <a:lumMod val="60000"/>
                    <a:lumOff val="40000"/>
                  </a:schemeClr>
                </a:solidFill>
              </a:rPr>
              <a:t>lúc</a:t>
            </a:r>
            <a:r>
              <a:rPr lang="en-US" b="1" i="1" dirty="0">
                <a:solidFill>
                  <a:schemeClr val="tx2">
                    <a:lumMod val="60000"/>
                    <a:lumOff val="40000"/>
                  </a:schemeClr>
                </a:solidFill>
              </a:rPr>
              <a:t> </a:t>
            </a:r>
            <a:r>
              <a:rPr lang="en-US" b="1" i="1" dirty="0" err="1">
                <a:solidFill>
                  <a:schemeClr val="tx2">
                    <a:lumMod val="60000"/>
                    <a:lumOff val="40000"/>
                  </a:schemeClr>
                </a:solidFill>
              </a:rPr>
              <a:t>thi</a:t>
            </a:r>
            <a:r>
              <a:rPr lang="en-US" b="1" i="1" dirty="0">
                <a:solidFill>
                  <a:schemeClr val="tx2">
                    <a:lumMod val="60000"/>
                    <a:lumOff val="40000"/>
                  </a:schemeClr>
                </a:solidFill>
              </a:rPr>
              <a:t> </a:t>
            </a:r>
            <a:r>
              <a:rPr lang="en-US" b="1" i="1" dirty="0" err="1">
                <a:solidFill>
                  <a:schemeClr val="tx2">
                    <a:lumMod val="60000"/>
                    <a:lumOff val="40000"/>
                  </a:schemeClr>
                </a:solidFill>
              </a:rPr>
              <a:t>hành</a:t>
            </a:r>
            <a:r>
              <a:rPr lang="en-US" b="1" i="1" dirty="0">
                <a:solidFill>
                  <a:schemeClr val="tx2">
                    <a:lumMod val="60000"/>
                    <a:lumOff val="40000"/>
                  </a:schemeClr>
                </a:solidFill>
              </a:rPr>
              <a:t> </a:t>
            </a:r>
            <a:r>
              <a:rPr lang="en-US" b="1" i="1" dirty="0" err="1">
                <a:solidFill>
                  <a:schemeClr val="tx2">
                    <a:lumMod val="60000"/>
                    <a:lumOff val="40000"/>
                  </a:schemeClr>
                </a:solidFill>
              </a:rPr>
              <a:t>phải</a:t>
            </a:r>
            <a:r>
              <a:rPr lang="en-US" b="1" i="1" dirty="0">
                <a:solidFill>
                  <a:schemeClr val="tx2">
                    <a:lumMod val="60000"/>
                    <a:lumOff val="40000"/>
                  </a:schemeClr>
                </a:solidFill>
              </a:rPr>
              <a:t> </a:t>
            </a:r>
            <a:r>
              <a:rPr lang="en-US" b="1" i="1" dirty="0" err="1">
                <a:solidFill>
                  <a:schemeClr val="tx2">
                    <a:lumMod val="60000"/>
                    <a:lumOff val="40000"/>
                  </a:schemeClr>
                </a:solidFill>
              </a:rPr>
              <a:t>theo</a:t>
            </a:r>
            <a:r>
              <a:rPr lang="en-US" b="1" i="1" dirty="0">
                <a:solidFill>
                  <a:schemeClr val="tx2">
                    <a:lumMod val="60000"/>
                    <a:lumOff val="40000"/>
                  </a:schemeClr>
                </a:solidFill>
              </a:rPr>
              <a:t> </a:t>
            </a:r>
            <a:r>
              <a:rPr lang="en-US" b="1" i="1" dirty="0" err="1">
                <a:solidFill>
                  <a:schemeClr val="tx2">
                    <a:lumMod val="60000"/>
                    <a:lumOff val="40000"/>
                  </a:schemeClr>
                </a:solidFill>
              </a:rPr>
              <a:t>dõi</a:t>
            </a:r>
            <a:r>
              <a:rPr lang="en-US" b="1" i="1" dirty="0">
                <a:solidFill>
                  <a:schemeClr val="tx2">
                    <a:lumMod val="60000"/>
                    <a:lumOff val="40000"/>
                  </a:schemeClr>
                </a:solidFill>
              </a:rPr>
              <a:t>, </a:t>
            </a:r>
            <a:r>
              <a:rPr lang="en-US" b="1" i="1" dirty="0" err="1">
                <a:solidFill>
                  <a:schemeClr val="tx2">
                    <a:lumMod val="60000"/>
                    <a:lumOff val="40000"/>
                  </a:schemeClr>
                </a:solidFill>
              </a:rPr>
              <a:t>giúp</a:t>
            </a:r>
            <a:r>
              <a:rPr lang="en-US" b="1" i="1" dirty="0">
                <a:solidFill>
                  <a:schemeClr val="tx2">
                    <a:lumMod val="60000"/>
                    <a:lumOff val="40000"/>
                  </a:schemeClr>
                </a:solidFill>
              </a:rPr>
              <a:t> </a:t>
            </a:r>
            <a:r>
              <a:rPr lang="en-US" b="1" i="1" dirty="0" err="1">
                <a:solidFill>
                  <a:schemeClr val="tx2">
                    <a:lumMod val="60000"/>
                    <a:lumOff val="40000"/>
                  </a:schemeClr>
                </a:solidFill>
              </a:rPr>
              <a:t>đỡ</a:t>
            </a:r>
            <a:r>
              <a:rPr lang="en-US" b="1" i="1" dirty="0">
                <a:solidFill>
                  <a:schemeClr val="tx2">
                    <a:lumMod val="60000"/>
                    <a:lumOff val="40000"/>
                  </a:schemeClr>
                </a:solidFill>
              </a:rPr>
              <a:t>, </a:t>
            </a:r>
            <a:r>
              <a:rPr lang="en-US" b="1" i="1" dirty="0" err="1">
                <a:solidFill>
                  <a:schemeClr val="tx2">
                    <a:lumMod val="60000"/>
                    <a:lumOff val="40000"/>
                  </a:schemeClr>
                </a:solidFill>
              </a:rPr>
              <a:t>đôn</a:t>
            </a:r>
            <a:r>
              <a:rPr lang="en-US" b="1" i="1" dirty="0">
                <a:solidFill>
                  <a:schemeClr val="tx2">
                    <a:lumMod val="60000"/>
                    <a:lumOff val="40000"/>
                  </a:schemeClr>
                </a:solidFill>
              </a:rPr>
              <a:t> </a:t>
            </a:r>
            <a:r>
              <a:rPr lang="en-US" b="1" i="1" dirty="0" err="1">
                <a:solidFill>
                  <a:schemeClr val="tx2">
                    <a:lumMod val="60000"/>
                    <a:lumOff val="40000"/>
                  </a:schemeClr>
                </a:solidFill>
              </a:rPr>
              <a:t>đốc</a:t>
            </a:r>
            <a:r>
              <a:rPr lang="en-US" b="1" i="1" dirty="0">
                <a:solidFill>
                  <a:schemeClr val="tx2">
                    <a:lumMod val="60000"/>
                    <a:lumOff val="40000"/>
                  </a:schemeClr>
                </a:solidFill>
              </a:rPr>
              <a:t>, </a:t>
            </a:r>
            <a:r>
              <a:rPr lang="en-US" b="1" i="1" dirty="0" err="1">
                <a:solidFill>
                  <a:schemeClr val="tx2">
                    <a:lumMod val="60000"/>
                    <a:lumOff val="40000"/>
                  </a:schemeClr>
                </a:solidFill>
              </a:rPr>
              <a:t>khuyến</a:t>
            </a:r>
            <a:r>
              <a:rPr lang="en-US" b="1" i="1" dirty="0">
                <a:solidFill>
                  <a:schemeClr val="tx2">
                    <a:lumMod val="60000"/>
                    <a:lumOff val="40000"/>
                  </a:schemeClr>
                </a:solidFill>
              </a:rPr>
              <a:t> </a:t>
            </a:r>
            <a:r>
              <a:rPr lang="en-US" b="1" i="1" dirty="0" err="1">
                <a:solidFill>
                  <a:schemeClr val="tx2">
                    <a:lumMod val="60000"/>
                    <a:lumOff val="40000"/>
                  </a:schemeClr>
                </a:solidFill>
              </a:rPr>
              <a:t>khích</a:t>
            </a:r>
            <a:r>
              <a:rPr lang="en-US" b="1" i="1" dirty="0">
                <a:solidFill>
                  <a:schemeClr val="tx2">
                    <a:lumMod val="60000"/>
                    <a:lumOff val="40000"/>
                  </a:schemeClr>
                </a:solidFill>
              </a:rPr>
              <a:t> </a:t>
            </a:r>
            <a:r>
              <a:rPr lang="en-US" b="1" i="1" dirty="0" err="1">
                <a:solidFill>
                  <a:schemeClr val="tx2">
                    <a:lumMod val="60000"/>
                    <a:lumOff val="40000"/>
                  </a:schemeClr>
                </a:solidFill>
              </a:rPr>
              <a:t>dân</a:t>
            </a:r>
            <a:r>
              <a:rPr lang="en-US" b="1" i="1" dirty="0">
                <a:solidFill>
                  <a:schemeClr val="tx2">
                    <a:lumMod val="60000"/>
                    <a:lumOff val="40000"/>
                  </a:schemeClr>
                </a:solidFill>
              </a:rPr>
              <a:t>.</a:t>
            </a:r>
            <a:endParaRPr lang="en-US" b="1" dirty="0">
              <a:solidFill>
                <a:schemeClr val="tx2">
                  <a:lumMod val="60000"/>
                  <a:lumOff val="40000"/>
                </a:schemeClr>
              </a:solidFill>
            </a:endParaRPr>
          </a:p>
        </p:txBody>
      </p:sp>
      <p:sp>
        <p:nvSpPr>
          <p:cNvPr id="33819" name="Text Box 27"/>
          <p:cNvSpPr txBox="1">
            <a:spLocks noChangeArrowheads="1"/>
          </p:cNvSpPr>
          <p:nvPr/>
        </p:nvSpPr>
        <p:spPr bwMode="gray">
          <a:xfrm>
            <a:off x="6808643" y="3962400"/>
            <a:ext cx="2182957" cy="203132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a:solidFill>
                  <a:srgbClr val="000000"/>
                </a:solidFill>
                <a:cs typeface="Arial" charset="0"/>
              </a:rPr>
              <a:t> </a:t>
            </a:r>
            <a:r>
              <a:rPr lang="en-US" b="1" dirty="0" smtClean="0">
                <a:solidFill>
                  <a:srgbClr val="000000"/>
                </a:solidFill>
                <a:cs typeface="Arial" charset="0"/>
              </a:rPr>
              <a:t>- </a:t>
            </a:r>
            <a:r>
              <a:rPr lang="en-US" b="1" i="1" dirty="0" err="1" smtClean="0">
                <a:solidFill>
                  <a:srgbClr val="002060"/>
                </a:solidFill>
              </a:rPr>
              <a:t>Khi</a:t>
            </a:r>
            <a:r>
              <a:rPr lang="en-US" b="1" i="1" dirty="0" smtClean="0">
                <a:solidFill>
                  <a:srgbClr val="002060"/>
                </a:solidFill>
              </a:rPr>
              <a:t> </a:t>
            </a:r>
            <a:r>
              <a:rPr lang="en-US" b="1" i="1" dirty="0" err="1">
                <a:solidFill>
                  <a:srgbClr val="002060"/>
                </a:solidFill>
              </a:rPr>
              <a:t>thi</a:t>
            </a:r>
            <a:r>
              <a:rPr lang="en-US" b="1" i="1" dirty="0">
                <a:solidFill>
                  <a:srgbClr val="002060"/>
                </a:solidFill>
              </a:rPr>
              <a:t> </a:t>
            </a:r>
            <a:r>
              <a:rPr lang="en-US" b="1" i="1" dirty="0" err="1">
                <a:solidFill>
                  <a:srgbClr val="002060"/>
                </a:solidFill>
              </a:rPr>
              <a:t>hành</a:t>
            </a:r>
            <a:r>
              <a:rPr lang="en-US" b="1" i="1" dirty="0">
                <a:solidFill>
                  <a:srgbClr val="002060"/>
                </a:solidFill>
              </a:rPr>
              <a:t> </a:t>
            </a:r>
            <a:r>
              <a:rPr lang="en-US" b="1" i="1" dirty="0" err="1">
                <a:solidFill>
                  <a:srgbClr val="002060"/>
                </a:solidFill>
              </a:rPr>
              <a:t>xong</a:t>
            </a:r>
            <a:r>
              <a:rPr lang="en-US" b="1" i="1" dirty="0">
                <a:solidFill>
                  <a:srgbClr val="002060"/>
                </a:solidFill>
              </a:rPr>
              <a:t> </a:t>
            </a:r>
            <a:r>
              <a:rPr lang="en-US" b="1" i="1" dirty="0" err="1">
                <a:solidFill>
                  <a:srgbClr val="002060"/>
                </a:solidFill>
              </a:rPr>
              <a:t>phải</a:t>
            </a:r>
            <a:r>
              <a:rPr lang="en-US" b="1" i="1" dirty="0">
                <a:solidFill>
                  <a:srgbClr val="002060"/>
                </a:solidFill>
              </a:rPr>
              <a:t> </a:t>
            </a:r>
            <a:r>
              <a:rPr lang="en-US" b="1" i="1" dirty="0" err="1">
                <a:solidFill>
                  <a:srgbClr val="002060"/>
                </a:solidFill>
              </a:rPr>
              <a:t>cùng</a:t>
            </a:r>
            <a:r>
              <a:rPr lang="en-US" b="1" i="1" dirty="0">
                <a:solidFill>
                  <a:srgbClr val="002060"/>
                </a:solidFill>
              </a:rPr>
              <a:t> </a:t>
            </a:r>
            <a:r>
              <a:rPr lang="en-US" b="1" i="1" dirty="0" err="1">
                <a:solidFill>
                  <a:srgbClr val="002060"/>
                </a:solidFill>
              </a:rPr>
              <a:t>với</a:t>
            </a:r>
            <a:r>
              <a:rPr lang="en-US" b="1" i="1" dirty="0">
                <a:solidFill>
                  <a:srgbClr val="002060"/>
                </a:solidFill>
              </a:rPr>
              <a:t> </a:t>
            </a:r>
            <a:r>
              <a:rPr lang="en-US" b="1" i="1" dirty="0" err="1">
                <a:solidFill>
                  <a:srgbClr val="002060"/>
                </a:solidFill>
              </a:rPr>
              <a:t>dân</a:t>
            </a:r>
            <a:r>
              <a:rPr lang="en-US" b="1" i="1" dirty="0">
                <a:solidFill>
                  <a:srgbClr val="002060"/>
                </a:solidFill>
              </a:rPr>
              <a:t> </a:t>
            </a:r>
            <a:r>
              <a:rPr lang="en-US" b="1" i="1" dirty="0" err="1">
                <a:solidFill>
                  <a:srgbClr val="002060"/>
                </a:solidFill>
              </a:rPr>
              <a:t>kiểm</a:t>
            </a:r>
            <a:r>
              <a:rPr lang="en-US" b="1" i="1" dirty="0">
                <a:solidFill>
                  <a:srgbClr val="002060"/>
                </a:solidFill>
              </a:rPr>
              <a:t> </a:t>
            </a:r>
            <a:r>
              <a:rPr lang="en-US" b="1" i="1" dirty="0" err="1">
                <a:solidFill>
                  <a:srgbClr val="002060"/>
                </a:solidFill>
              </a:rPr>
              <a:t>thảo</a:t>
            </a:r>
            <a:r>
              <a:rPr lang="en-US" b="1" i="1" dirty="0">
                <a:solidFill>
                  <a:srgbClr val="002060"/>
                </a:solidFill>
              </a:rPr>
              <a:t> </a:t>
            </a:r>
            <a:r>
              <a:rPr lang="en-US" b="1" i="1" dirty="0" err="1">
                <a:solidFill>
                  <a:srgbClr val="002060"/>
                </a:solidFill>
              </a:rPr>
              <a:t>lại</a:t>
            </a:r>
            <a:r>
              <a:rPr lang="en-US" b="1" i="1" dirty="0">
                <a:solidFill>
                  <a:srgbClr val="002060"/>
                </a:solidFill>
              </a:rPr>
              <a:t> </a:t>
            </a:r>
            <a:r>
              <a:rPr lang="en-US" b="1" i="1" dirty="0" err="1">
                <a:solidFill>
                  <a:srgbClr val="002060"/>
                </a:solidFill>
              </a:rPr>
              <a:t>công</a:t>
            </a:r>
            <a:r>
              <a:rPr lang="en-US" b="1" i="1" dirty="0">
                <a:solidFill>
                  <a:srgbClr val="002060"/>
                </a:solidFill>
              </a:rPr>
              <a:t> </a:t>
            </a:r>
            <a:r>
              <a:rPr lang="en-US" b="1" i="1" dirty="0" err="1">
                <a:solidFill>
                  <a:srgbClr val="002060"/>
                </a:solidFill>
              </a:rPr>
              <a:t>việc</a:t>
            </a:r>
            <a:r>
              <a:rPr lang="en-US" b="1" i="1" dirty="0">
                <a:solidFill>
                  <a:srgbClr val="002060"/>
                </a:solidFill>
              </a:rPr>
              <a:t>, </a:t>
            </a:r>
            <a:r>
              <a:rPr lang="en-US" b="1" i="1" dirty="0" err="1">
                <a:solidFill>
                  <a:srgbClr val="002060"/>
                </a:solidFill>
              </a:rPr>
              <a:t>rút</a:t>
            </a:r>
            <a:r>
              <a:rPr lang="en-US" b="1" i="1" dirty="0">
                <a:solidFill>
                  <a:srgbClr val="002060"/>
                </a:solidFill>
              </a:rPr>
              <a:t> </a:t>
            </a:r>
            <a:r>
              <a:rPr lang="en-US" b="1" i="1" dirty="0" err="1">
                <a:solidFill>
                  <a:srgbClr val="002060"/>
                </a:solidFill>
              </a:rPr>
              <a:t>kinh</a:t>
            </a:r>
            <a:r>
              <a:rPr lang="en-US" b="1" i="1" dirty="0">
                <a:solidFill>
                  <a:srgbClr val="002060"/>
                </a:solidFill>
              </a:rPr>
              <a:t> </a:t>
            </a:r>
            <a:r>
              <a:rPr lang="en-US" b="1" i="1" dirty="0" err="1">
                <a:solidFill>
                  <a:srgbClr val="002060"/>
                </a:solidFill>
              </a:rPr>
              <a:t>nghiệm</a:t>
            </a:r>
            <a:r>
              <a:rPr lang="en-US" b="1" i="1" dirty="0">
                <a:solidFill>
                  <a:srgbClr val="002060"/>
                </a:solidFill>
              </a:rPr>
              <a:t>, </a:t>
            </a:r>
            <a:r>
              <a:rPr lang="en-US" b="1" i="1" dirty="0" err="1">
                <a:solidFill>
                  <a:srgbClr val="002060"/>
                </a:solidFill>
              </a:rPr>
              <a:t>phê</a:t>
            </a:r>
            <a:r>
              <a:rPr lang="en-US" b="1" i="1" dirty="0">
                <a:solidFill>
                  <a:srgbClr val="002060"/>
                </a:solidFill>
              </a:rPr>
              <a:t> </a:t>
            </a:r>
            <a:r>
              <a:rPr lang="en-US" b="1" i="1" dirty="0" err="1">
                <a:solidFill>
                  <a:srgbClr val="002060"/>
                </a:solidFill>
              </a:rPr>
              <a:t>bình</a:t>
            </a:r>
            <a:r>
              <a:rPr lang="en-US" b="1" i="1" dirty="0">
                <a:solidFill>
                  <a:srgbClr val="002060"/>
                </a:solidFill>
              </a:rPr>
              <a:t>, </a:t>
            </a:r>
            <a:r>
              <a:rPr lang="en-US" b="1" i="1" dirty="0" err="1">
                <a:solidFill>
                  <a:srgbClr val="002060"/>
                </a:solidFill>
              </a:rPr>
              <a:t>khen</a:t>
            </a:r>
            <a:r>
              <a:rPr lang="en-US" b="1" i="1" dirty="0">
                <a:solidFill>
                  <a:srgbClr val="002060"/>
                </a:solidFill>
              </a:rPr>
              <a:t> </a:t>
            </a:r>
            <a:r>
              <a:rPr lang="en-US" b="1" i="1" dirty="0" err="1">
                <a:solidFill>
                  <a:srgbClr val="002060"/>
                </a:solidFill>
              </a:rPr>
              <a:t>thưởng</a:t>
            </a:r>
            <a:r>
              <a:rPr lang="en-US" b="1" i="1" dirty="0">
                <a:solidFill>
                  <a:srgbClr val="002060"/>
                </a:solidFill>
              </a:rPr>
              <a:t>.</a:t>
            </a:r>
            <a:endParaRPr lang="en-US" b="1" dirty="0">
              <a:solidFill>
                <a:srgbClr val="002060"/>
              </a:solidFill>
            </a:endParaRPr>
          </a:p>
        </p:txBody>
      </p:sp>
      <p:sp>
        <p:nvSpPr>
          <p:cNvPr id="33820" name="Rectangle 28"/>
          <p:cNvSpPr>
            <a:spLocks noChangeArrowheads="1"/>
          </p:cNvSpPr>
          <p:nvPr/>
        </p:nvSpPr>
        <p:spPr bwMode="gray">
          <a:xfrm>
            <a:off x="0" y="533400"/>
            <a:ext cx="9067800" cy="1785104"/>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2880" indent="-182880">
              <a:spcBef>
                <a:spcPts val="300"/>
              </a:spcBef>
              <a:spcAft>
                <a:spcPts val="300"/>
              </a:spcAft>
              <a:buFont typeface="Wingdings" pitchFamily="2" charset="2"/>
              <a:buChar char="§"/>
            </a:pPr>
            <a:r>
              <a:rPr lang="en-US" sz="2000" b="1" i="1" dirty="0" err="1" smtClean="0">
                <a:solidFill>
                  <a:srgbClr val="C00000"/>
                </a:solidFill>
              </a:rPr>
              <a:t>Một</a:t>
            </a:r>
            <a:r>
              <a:rPr lang="en-US" sz="2000" b="1" i="1" dirty="0">
                <a:solidFill>
                  <a:srgbClr val="C00000"/>
                </a:solidFill>
              </a:rPr>
              <a:t>:</a:t>
            </a:r>
            <a:r>
              <a:rPr lang="en-US" sz="2000" dirty="0">
                <a:solidFill>
                  <a:srgbClr val="C00000"/>
                </a:solidFill>
              </a:rPr>
              <a:t> </a:t>
            </a:r>
            <a:r>
              <a:rPr lang="en-US" sz="2000" dirty="0" err="1" smtClean="0">
                <a:solidFill>
                  <a:schemeClr val="tx2">
                    <a:lumMod val="60000"/>
                    <a:lumOff val="40000"/>
                  </a:schemeClr>
                </a:solidFill>
              </a:rPr>
              <a:t>cán</a:t>
            </a:r>
            <a:r>
              <a:rPr lang="en-US" sz="2000" dirty="0" smtClean="0">
                <a:solidFill>
                  <a:schemeClr val="tx2">
                    <a:lumMod val="60000"/>
                    <a:lumOff val="40000"/>
                  </a:schemeClr>
                </a:solidFill>
              </a:rPr>
              <a:t> </a:t>
            </a:r>
            <a:r>
              <a:rPr lang="en-US" sz="2000" dirty="0" err="1">
                <a:solidFill>
                  <a:schemeClr val="tx2">
                    <a:lumMod val="60000"/>
                    <a:lumOff val="40000"/>
                  </a:schemeClr>
                </a:solidFill>
              </a:rPr>
              <a:t>bộ</a:t>
            </a:r>
            <a:r>
              <a:rPr lang="en-US" sz="2000" dirty="0">
                <a:solidFill>
                  <a:schemeClr val="tx2">
                    <a:lumMod val="60000"/>
                    <a:lumOff val="40000"/>
                  </a:schemeClr>
                </a:solidFill>
              </a:rPr>
              <a:t>, </a:t>
            </a:r>
            <a:r>
              <a:rPr lang="en-US" sz="2000" dirty="0" err="1">
                <a:solidFill>
                  <a:schemeClr val="tx2">
                    <a:lumMod val="60000"/>
                    <a:lumOff val="40000"/>
                  </a:schemeClr>
                </a:solidFill>
              </a:rPr>
              <a:t>đảng</a:t>
            </a:r>
            <a:r>
              <a:rPr lang="en-US" sz="2000" dirty="0">
                <a:solidFill>
                  <a:schemeClr val="tx2">
                    <a:lumMod val="60000"/>
                    <a:lumOff val="40000"/>
                  </a:schemeClr>
                </a:solidFill>
              </a:rPr>
              <a:t> </a:t>
            </a:r>
            <a:r>
              <a:rPr lang="en-US" sz="2000" dirty="0" err="1">
                <a:solidFill>
                  <a:schemeClr val="tx2">
                    <a:lumMod val="60000"/>
                    <a:lumOff val="40000"/>
                  </a:schemeClr>
                </a:solidFill>
              </a:rPr>
              <a:t>viên</a:t>
            </a:r>
            <a:r>
              <a:rPr lang="en-US" sz="2000" dirty="0">
                <a:solidFill>
                  <a:schemeClr val="tx2">
                    <a:lumMod val="60000"/>
                    <a:lumOff val="40000"/>
                  </a:schemeClr>
                </a:solidFill>
              </a:rPr>
              <a:t> </a:t>
            </a:r>
            <a:r>
              <a:rPr lang="en-US" sz="2000" dirty="0" err="1">
                <a:solidFill>
                  <a:schemeClr val="tx2">
                    <a:lumMod val="60000"/>
                    <a:lumOff val="40000"/>
                  </a:schemeClr>
                </a:solidFill>
              </a:rPr>
              <a:t>phải</a:t>
            </a:r>
            <a:r>
              <a:rPr lang="en-US" sz="2000" dirty="0">
                <a:solidFill>
                  <a:schemeClr val="tx2">
                    <a:lumMod val="60000"/>
                    <a:lumOff val="40000"/>
                  </a:schemeClr>
                </a:solidFill>
              </a:rPr>
              <a:t> </a:t>
            </a:r>
            <a:r>
              <a:rPr lang="en-US" sz="2000" dirty="0" err="1" smtClean="0">
                <a:solidFill>
                  <a:schemeClr val="tx2">
                    <a:lumMod val="60000"/>
                    <a:lumOff val="40000"/>
                  </a:schemeClr>
                </a:solidFill>
              </a:rPr>
              <a:t>gần</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gũi</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hòa</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mình</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và</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quan</a:t>
            </a:r>
            <a:r>
              <a:rPr lang="en-US" sz="2000" dirty="0" smtClean="0">
                <a:solidFill>
                  <a:schemeClr val="tx2">
                    <a:lumMod val="60000"/>
                    <a:lumOff val="40000"/>
                  </a:schemeClr>
                </a:solidFill>
              </a:rPr>
              <a:t> </a:t>
            </a:r>
            <a:r>
              <a:rPr lang="en-US" sz="2000" dirty="0" err="1">
                <a:solidFill>
                  <a:schemeClr val="tx2">
                    <a:lumMod val="60000"/>
                    <a:lumOff val="40000"/>
                  </a:schemeClr>
                </a:solidFill>
              </a:rPr>
              <a:t>hệ</a:t>
            </a:r>
            <a:r>
              <a:rPr lang="en-US" sz="2000" dirty="0">
                <a:solidFill>
                  <a:schemeClr val="tx2">
                    <a:lumMod val="60000"/>
                    <a:lumOff val="40000"/>
                  </a:schemeClr>
                </a:solidFill>
              </a:rPr>
              <a:t> </a:t>
            </a:r>
            <a:r>
              <a:rPr lang="en-US" sz="2000" dirty="0" err="1">
                <a:solidFill>
                  <a:schemeClr val="tx2">
                    <a:lumMod val="60000"/>
                    <a:lumOff val="40000"/>
                  </a:schemeClr>
                </a:solidFill>
              </a:rPr>
              <a:t>mật</a:t>
            </a:r>
            <a:r>
              <a:rPr lang="en-US" sz="2000" dirty="0">
                <a:solidFill>
                  <a:schemeClr val="tx2">
                    <a:lumMod val="60000"/>
                    <a:lumOff val="40000"/>
                  </a:schemeClr>
                </a:solidFill>
              </a:rPr>
              <a:t> </a:t>
            </a:r>
            <a:r>
              <a:rPr lang="en-US" sz="2000" dirty="0" err="1">
                <a:solidFill>
                  <a:schemeClr val="tx2">
                    <a:lumMod val="60000"/>
                    <a:lumOff val="40000"/>
                  </a:schemeClr>
                </a:solidFill>
              </a:rPr>
              <a:t>thiết</a:t>
            </a:r>
            <a:r>
              <a:rPr lang="en-US" sz="2000" dirty="0">
                <a:solidFill>
                  <a:schemeClr val="tx2">
                    <a:lumMod val="60000"/>
                    <a:lumOff val="40000"/>
                  </a:schemeClr>
                </a:solidFill>
              </a:rPr>
              <a:t> </a:t>
            </a:r>
            <a:r>
              <a:rPr lang="en-US" sz="2000" dirty="0" err="1">
                <a:solidFill>
                  <a:schemeClr val="tx2">
                    <a:lumMod val="60000"/>
                    <a:lumOff val="40000"/>
                  </a:schemeClr>
                </a:solidFill>
              </a:rPr>
              <a:t>với</a:t>
            </a:r>
            <a:r>
              <a:rPr lang="en-US" sz="2000" dirty="0">
                <a:solidFill>
                  <a:schemeClr val="tx2">
                    <a:lumMod val="60000"/>
                    <a:lumOff val="40000"/>
                  </a:schemeClr>
                </a:solidFill>
              </a:rPr>
              <a:t> </a:t>
            </a:r>
            <a:r>
              <a:rPr lang="en-US" sz="2000" dirty="0" smtClean="0">
                <a:solidFill>
                  <a:schemeClr val="tx2">
                    <a:lumMod val="60000"/>
                    <a:lumOff val="40000"/>
                  </a:schemeClr>
                </a:solidFill>
              </a:rPr>
              <a:t>ND; </a:t>
            </a:r>
            <a:r>
              <a:rPr lang="en-US" sz="2000" dirty="0" err="1" smtClean="0">
                <a:solidFill>
                  <a:schemeClr val="tx2">
                    <a:lumMod val="60000"/>
                    <a:lumOff val="40000"/>
                  </a:schemeClr>
                </a:solidFill>
              </a:rPr>
              <a:t>thường</a:t>
            </a:r>
            <a:r>
              <a:rPr lang="en-US" sz="2000" dirty="0" smtClean="0">
                <a:solidFill>
                  <a:schemeClr val="tx2">
                    <a:lumMod val="60000"/>
                    <a:lumOff val="40000"/>
                  </a:schemeClr>
                </a:solidFill>
              </a:rPr>
              <a:t> </a:t>
            </a:r>
            <a:r>
              <a:rPr lang="en-US" sz="2000" dirty="0" err="1">
                <a:solidFill>
                  <a:schemeClr val="tx2">
                    <a:lumMod val="60000"/>
                    <a:lumOff val="40000"/>
                  </a:schemeClr>
                </a:solidFill>
              </a:rPr>
              <a:t>xuống</a:t>
            </a:r>
            <a:r>
              <a:rPr lang="en-US" sz="2000" dirty="0">
                <a:solidFill>
                  <a:schemeClr val="tx2">
                    <a:lumMod val="60000"/>
                    <a:lumOff val="40000"/>
                  </a:schemeClr>
                </a:solidFill>
              </a:rPr>
              <a:t> </a:t>
            </a:r>
            <a:r>
              <a:rPr lang="en-US" sz="2000" dirty="0" err="1">
                <a:solidFill>
                  <a:schemeClr val="tx2">
                    <a:lumMod val="60000"/>
                    <a:lumOff val="40000"/>
                  </a:schemeClr>
                </a:solidFill>
              </a:rPr>
              <a:t>cơ</a:t>
            </a:r>
            <a:r>
              <a:rPr lang="en-US" sz="2000" dirty="0">
                <a:solidFill>
                  <a:schemeClr val="tx2">
                    <a:lumMod val="60000"/>
                    <a:lumOff val="40000"/>
                  </a:schemeClr>
                </a:solidFill>
              </a:rPr>
              <a:t> </a:t>
            </a:r>
            <a:r>
              <a:rPr lang="en-US" sz="2000" dirty="0" err="1" smtClean="0">
                <a:solidFill>
                  <a:schemeClr val="tx2">
                    <a:lumMod val="60000"/>
                    <a:lumOff val="40000"/>
                  </a:schemeClr>
                </a:solidFill>
              </a:rPr>
              <a:t>sở</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để</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tìm</a:t>
            </a:r>
            <a:r>
              <a:rPr lang="en-US" sz="2000" dirty="0" smtClean="0">
                <a:solidFill>
                  <a:schemeClr val="tx2">
                    <a:lumMod val="60000"/>
                    <a:lumOff val="40000"/>
                  </a:schemeClr>
                </a:solidFill>
              </a:rPr>
              <a:t> </a:t>
            </a:r>
            <a:r>
              <a:rPr lang="en-US" sz="2000" dirty="0" err="1">
                <a:solidFill>
                  <a:schemeClr val="tx2">
                    <a:lumMod val="60000"/>
                    <a:lumOff val="40000"/>
                  </a:schemeClr>
                </a:solidFill>
              </a:rPr>
              <a:t>hiểu</a:t>
            </a:r>
            <a:r>
              <a:rPr lang="en-US" sz="2000" dirty="0">
                <a:solidFill>
                  <a:schemeClr val="tx2">
                    <a:lumMod val="60000"/>
                    <a:lumOff val="40000"/>
                  </a:schemeClr>
                </a:solidFill>
              </a:rPr>
              <a:t> </a:t>
            </a:r>
            <a:r>
              <a:rPr lang="en-US" sz="2000" dirty="0" err="1">
                <a:solidFill>
                  <a:schemeClr val="tx2">
                    <a:lumMod val="60000"/>
                    <a:lumOff val="40000"/>
                  </a:schemeClr>
                </a:solidFill>
              </a:rPr>
              <a:t>tâm</a:t>
            </a:r>
            <a:r>
              <a:rPr lang="en-US" sz="2000" dirty="0">
                <a:solidFill>
                  <a:schemeClr val="tx2">
                    <a:lumMod val="60000"/>
                    <a:lumOff val="40000"/>
                  </a:schemeClr>
                </a:solidFill>
              </a:rPr>
              <a:t> </a:t>
            </a:r>
            <a:r>
              <a:rPr lang="en-US" sz="2000" dirty="0" err="1">
                <a:solidFill>
                  <a:schemeClr val="tx2">
                    <a:lumMod val="60000"/>
                    <a:lumOff val="40000"/>
                  </a:schemeClr>
                </a:solidFill>
              </a:rPr>
              <a:t>tư</a:t>
            </a:r>
            <a:r>
              <a:rPr lang="en-US" sz="2000" dirty="0">
                <a:solidFill>
                  <a:schemeClr val="tx2">
                    <a:lumMod val="60000"/>
                    <a:lumOff val="40000"/>
                  </a:schemeClr>
                </a:solidFill>
              </a:rPr>
              <a:t>, </a:t>
            </a:r>
            <a:r>
              <a:rPr lang="en-US" sz="2000" dirty="0" err="1">
                <a:solidFill>
                  <a:schemeClr val="tx2">
                    <a:lumMod val="60000"/>
                    <a:lumOff val="40000"/>
                  </a:schemeClr>
                </a:solidFill>
              </a:rPr>
              <a:t>nguyện</a:t>
            </a:r>
            <a:r>
              <a:rPr lang="en-US" sz="2000" dirty="0">
                <a:solidFill>
                  <a:schemeClr val="tx2">
                    <a:lumMod val="60000"/>
                    <a:lumOff val="40000"/>
                  </a:schemeClr>
                </a:solidFill>
              </a:rPr>
              <a:t> </a:t>
            </a:r>
            <a:r>
              <a:rPr lang="en-US" sz="2000" dirty="0" err="1">
                <a:solidFill>
                  <a:schemeClr val="tx2">
                    <a:lumMod val="60000"/>
                    <a:lumOff val="40000"/>
                  </a:schemeClr>
                </a:solidFill>
              </a:rPr>
              <a:t>vọng</a:t>
            </a:r>
            <a:r>
              <a:rPr lang="en-US" sz="2000" dirty="0">
                <a:solidFill>
                  <a:schemeClr val="tx2">
                    <a:lumMod val="60000"/>
                    <a:lumOff val="40000"/>
                  </a:schemeClr>
                </a:solidFill>
              </a:rPr>
              <a:t> </a:t>
            </a:r>
            <a:r>
              <a:rPr lang="en-US" sz="2000" dirty="0" err="1">
                <a:solidFill>
                  <a:schemeClr val="tx2">
                    <a:lumMod val="60000"/>
                    <a:lumOff val="40000"/>
                  </a:schemeClr>
                </a:solidFill>
              </a:rPr>
              <a:t>của</a:t>
            </a:r>
            <a:r>
              <a:rPr lang="en-US" sz="2000" dirty="0">
                <a:solidFill>
                  <a:schemeClr val="tx2">
                    <a:lumMod val="60000"/>
                    <a:lumOff val="40000"/>
                  </a:schemeClr>
                </a:solidFill>
              </a:rPr>
              <a:t> </a:t>
            </a:r>
            <a:r>
              <a:rPr lang="en-US" sz="2000" dirty="0" smtClean="0">
                <a:solidFill>
                  <a:schemeClr val="tx2">
                    <a:lumMod val="60000"/>
                    <a:lumOff val="40000"/>
                  </a:schemeClr>
                </a:solidFill>
              </a:rPr>
              <a:t>ND.</a:t>
            </a:r>
          </a:p>
          <a:p>
            <a:pPr marL="182880" indent="-182880">
              <a:spcBef>
                <a:spcPts val="300"/>
              </a:spcBef>
              <a:spcAft>
                <a:spcPts val="300"/>
              </a:spcAft>
              <a:buFont typeface="Wingdings" pitchFamily="2" charset="2"/>
              <a:buChar char="§"/>
            </a:pPr>
            <a:r>
              <a:rPr lang="en-US" sz="2000" b="1" i="1" dirty="0" err="1" smtClean="0">
                <a:solidFill>
                  <a:srgbClr val="C00000"/>
                </a:solidFill>
              </a:rPr>
              <a:t>Hai</a:t>
            </a:r>
            <a:r>
              <a:rPr lang="en-US" sz="2000" b="1" i="1" dirty="0">
                <a:solidFill>
                  <a:srgbClr val="C00000"/>
                </a:solidFill>
              </a:rPr>
              <a:t>:</a:t>
            </a:r>
            <a:r>
              <a:rPr lang="en-US" sz="2000" dirty="0">
                <a:solidFill>
                  <a:srgbClr val="C00000"/>
                </a:solidFill>
              </a:rPr>
              <a:t> </a:t>
            </a:r>
            <a:r>
              <a:rPr lang="en-US" sz="2000" i="1" dirty="0" err="1" smtClean="0">
                <a:solidFill>
                  <a:srgbClr val="008000"/>
                </a:solidFill>
              </a:rPr>
              <a:t>phải</a:t>
            </a:r>
            <a:r>
              <a:rPr lang="en-US" sz="2000" i="1" dirty="0" smtClean="0">
                <a:solidFill>
                  <a:srgbClr val="008000"/>
                </a:solidFill>
              </a:rPr>
              <a:t> </a:t>
            </a:r>
            <a:r>
              <a:rPr lang="en-US" sz="2000" i="1" dirty="0" err="1">
                <a:solidFill>
                  <a:srgbClr val="008000"/>
                </a:solidFill>
              </a:rPr>
              <a:t>luôn</a:t>
            </a:r>
            <a:r>
              <a:rPr lang="en-US" sz="2000" i="1" dirty="0">
                <a:solidFill>
                  <a:srgbClr val="008000"/>
                </a:solidFill>
              </a:rPr>
              <a:t> </a:t>
            </a:r>
            <a:r>
              <a:rPr lang="en-US" sz="2000" i="1" dirty="0" err="1">
                <a:solidFill>
                  <a:srgbClr val="008000"/>
                </a:solidFill>
              </a:rPr>
              <a:t>chăm</a:t>
            </a:r>
            <a:r>
              <a:rPr lang="en-US" sz="2000" i="1" dirty="0">
                <a:solidFill>
                  <a:srgbClr val="008000"/>
                </a:solidFill>
              </a:rPr>
              <a:t> lo, </a:t>
            </a:r>
            <a:r>
              <a:rPr lang="en-US" sz="2000" i="1" dirty="0" err="1">
                <a:solidFill>
                  <a:srgbClr val="008000"/>
                </a:solidFill>
              </a:rPr>
              <a:t>phục</a:t>
            </a:r>
            <a:r>
              <a:rPr lang="en-US" sz="2000" i="1" dirty="0">
                <a:solidFill>
                  <a:srgbClr val="008000"/>
                </a:solidFill>
              </a:rPr>
              <a:t> </a:t>
            </a:r>
            <a:r>
              <a:rPr lang="en-US" sz="2000" i="1" dirty="0" err="1">
                <a:solidFill>
                  <a:srgbClr val="008000"/>
                </a:solidFill>
              </a:rPr>
              <a:t>vụ</a:t>
            </a:r>
            <a:r>
              <a:rPr lang="en-US" sz="2000" i="1" dirty="0">
                <a:solidFill>
                  <a:srgbClr val="008000"/>
                </a:solidFill>
              </a:rPr>
              <a:t> </a:t>
            </a:r>
            <a:r>
              <a:rPr lang="en-US" sz="2000" i="1" dirty="0" smtClean="0">
                <a:solidFill>
                  <a:srgbClr val="008000"/>
                </a:solidFill>
              </a:rPr>
              <a:t>ND </a:t>
            </a:r>
            <a:r>
              <a:rPr lang="en-US" sz="2000" i="1" dirty="0" err="1" smtClean="0">
                <a:solidFill>
                  <a:srgbClr val="008000"/>
                </a:solidFill>
              </a:rPr>
              <a:t>về</a:t>
            </a:r>
            <a:r>
              <a:rPr lang="en-US" sz="2000" i="1" dirty="0" smtClean="0">
                <a:solidFill>
                  <a:srgbClr val="008000"/>
                </a:solidFill>
              </a:rPr>
              <a:t> </a:t>
            </a:r>
            <a:r>
              <a:rPr lang="en-US" sz="2000" i="1" dirty="0" err="1">
                <a:solidFill>
                  <a:srgbClr val="008000"/>
                </a:solidFill>
              </a:rPr>
              <a:t>mọi</a:t>
            </a:r>
            <a:r>
              <a:rPr lang="en-US" sz="2000" i="1" dirty="0">
                <a:solidFill>
                  <a:srgbClr val="008000"/>
                </a:solidFill>
              </a:rPr>
              <a:t> </a:t>
            </a:r>
            <a:r>
              <a:rPr lang="en-US" sz="2000" i="1" dirty="0" err="1">
                <a:solidFill>
                  <a:srgbClr val="008000"/>
                </a:solidFill>
              </a:rPr>
              <a:t>mặt</a:t>
            </a:r>
            <a:r>
              <a:rPr lang="en-US" sz="2000" dirty="0">
                <a:solidFill>
                  <a:srgbClr val="008000"/>
                </a:solidFill>
              </a:rPr>
              <a:t> </a:t>
            </a:r>
            <a:r>
              <a:rPr lang="en-US" sz="2000" dirty="0" err="1">
                <a:solidFill>
                  <a:srgbClr val="008000"/>
                </a:solidFill>
              </a:rPr>
              <a:t>về</a:t>
            </a:r>
            <a:r>
              <a:rPr lang="en-US" sz="2000" dirty="0">
                <a:solidFill>
                  <a:srgbClr val="008000"/>
                </a:solidFill>
              </a:rPr>
              <a:t> </a:t>
            </a:r>
            <a:r>
              <a:rPr lang="en-US" sz="2000" dirty="0" err="1">
                <a:solidFill>
                  <a:srgbClr val="008000"/>
                </a:solidFill>
              </a:rPr>
              <a:t>đời</a:t>
            </a:r>
            <a:r>
              <a:rPr lang="en-US" sz="2000" dirty="0">
                <a:solidFill>
                  <a:srgbClr val="008000"/>
                </a:solidFill>
              </a:rPr>
              <a:t> </a:t>
            </a:r>
            <a:r>
              <a:rPr lang="en-US" sz="2000" dirty="0" err="1">
                <a:solidFill>
                  <a:srgbClr val="008000"/>
                </a:solidFill>
              </a:rPr>
              <a:t>sống</a:t>
            </a:r>
            <a:r>
              <a:rPr lang="en-US" sz="2000" dirty="0">
                <a:solidFill>
                  <a:srgbClr val="008000"/>
                </a:solidFill>
              </a:rPr>
              <a:t> </a:t>
            </a:r>
            <a:r>
              <a:rPr lang="en-US" sz="2000" dirty="0" err="1">
                <a:solidFill>
                  <a:srgbClr val="008000"/>
                </a:solidFill>
              </a:rPr>
              <a:t>lẫn</a:t>
            </a:r>
            <a:r>
              <a:rPr lang="en-US" sz="2000" dirty="0">
                <a:solidFill>
                  <a:srgbClr val="008000"/>
                </a:solidFill>
              </a:rPr>
              <a:t> </a:t>
            </a:r>
            <a:r>
              <a:rPr lang="en-US" sz="2000" dirty="0" err="1">
                <a:solidFill>
                  <a:srgbClr val="008000"/>
                </a:solidFill>
              </a:rPr>
              <a:t>tinh</a:t>
            </a:r>
            <a:r>
              <a:rPr lang="en-US" sz="2000" dirty="0">
                <a:solidFill>
                  <a:srgbClr val="008000"/>
                </a:solidFill>
              </a:rPr>
              <a:t> </a:t>
            </a:r>
            <a:r>
              <a:rPr lang="en-US" sz="2000" dirty="0" err="1" smtClean="0">
                <a:solidFill>
                  <a:srgbClr val="008000"/>
                </a:solidFill>
              </a:rPr>
              <a:t>thần</a:t>
            </a:r>
            <a:r>
              <a:rPr lang="en-US" sz="2000" dirty="0" smtClean="0">
                <a:solidFill>
                  <a:srgbClr val="008000"/>
                </a:solidFill>
              </a:rPr>
              <a:t>.</a:t>
            </a:r>
            <a:r>
              <a:rPr lang="en-US" sz="2000" dirty="0">
                <a:solidFill>
                  <a:srgbClr val="008000"/>
                </a:solidFill>
              </a:rPr>
              <a:t> </a:t>
            </a:r>
            <a:endParaRPr lang="en-US" sz="2000" dirty="0" smtClean="0">
              <a:solidFill>
                <a:srgbClr val="008000"/>
              </a:solidFill>
            </a:endParaRPr>
          </a:p>
          <a:p>
            <a:pPr>
              <a:spcBef>
                <a:spcPts val="300"/>
              </a:spcBef>
              <a:spcAft>
                <a:spcPts val="300"/>
              </a:spcAft>
            </a:pPr>
            <a:r>
              <a:rPr lang="en-US" sz="2000" dirty="0" smtClean="0">
                <a:solidFill>
                  <a:srgbClr val="7030A0"/>
                </a:solidFill>
              </a:rPr>
              <a:t>- </a:t>
            </a:r>
            <a:r>
              <a:rPr lang="en-US" sz="2000" dirty="0" err="1">
                <a:solidFill>
                  <a:srgbClr val="7030A0"/>
                </a:solidFill>
              </a:rPr>
              <a:t>Đ</a:t>
            </a:r>
            <a:r>
              <a:rPr lang="en-US" sz="2000" dirty="0" err="1" smtClean="0">
                <a:solidFill>
                  <a:srgbClr val="7030A0"/>
                </a:solidFill>
              </a:rPr>
              <a:t>ể</a:t>
            </a:r>
            <a:r>
              <a:rPr lang="en-US" sz="2000" dirty="0" smtClean="0">
                <a:solidFill>
                  <a:srgbClr val="7030A0"/>
                </a:solidFill>
              </a:rPr>
              <a:t> </a:t>
            </a:r>
            <a:r>
              <a:rPr lang="en-US" sz="2000" dirty="0" err="1">
                <a:solidFill>
                  <a:srgbClr val="7030A0"/>
                </a:solidFill>
              </a:rPr>
              <a:t>nắm</a:t>
            </a:r>
            <a:r>
              <a:rPr lang="en-US" sz="2000" dirty="0">
                <a:solidFill>
                  <a:srgbClr val="7030A0"/>
                </a:solidFill>
              </a:rPr>
              <a:t> </a:t>
            </a:r>
            <a:r>
              <a:rPr lang="en-US" sz="2000" dirty="0" err="1" smtClean="0">
                <a:solidFill>
                  <a:srgbClr val="7030A0"/>
                </a:solidFill>
              </a:rPr>
              <a:t>tình</a:t>
            </a:r>
            <a:r>
              <a:rPr lang="en-US" sz="2000" dirty="0" smtClean="0">
                <a:solidFill>
                  <a:srgbClr val="7030A0"/>
                </a:solidFill>
              </a:rPr>
              <a:t> </a:t>
            </a:r>
            <a:r>
              <a:rPr lang="en-US" sz="2000" dirty="0" err="1" smtClean="0">
                <a:solidFill>
                  <a:srgbClr val="7030A0"/>
                </a:solidFill>
              </a:rPr>
              <a:t>hình</a:t>
            </a:r>
            <a:r>
              <a:rPr lang="en-US" sz="2000" dirty="0" smtClean="0">
                <a:solidFill>
                  <a:srgbClr val="7030A0"/>
                </a:solidFill>
              </a:rPr>
              <a:t> </a:t>
            </a:r>
            <a:r>
              <a:rPr lang="en-US" sz="2000" dirty="0" err="1" smtClean="0">
                <a:solidFill>
                  <a:srgbClr val="7030A0"/>
                </a:solidFill>
              </a:rPr>
              <a:t>dân</a:t>
            </a:r>
            <a:r>
              <a:rPr lang="en-US" sz="2000" dirty="0" smtClean="0">
                <a:solidFill>
                  <a:srgbClr val="7030A0"/>
                </a:solidFill>
              </a:rPr>
              <a:t> </a:t>
            </a:r>
            <a:r>
              <a:rPr lang="en-US" sz="2000" dirty="0" err="1" smtClean="0">
                <a:solidFill>
                  <a:srgbClr val="7030A0"/>
                </a:solidFill>
              </a:rPr>
              <a:t>chúng</a:t>
            </a:r>
            <a:r>
              <a:rPr lang="en-US" sz="2000" dirty="0" smtClean="0">
                <a:solidFill>
                  <a:srgbClr val="7030A0"/>
                </a:solidFill>
              </a:rPr>
              <a:t>, </a:t>
            </a:r>
            <a:r>
              <a:rPr lang="en-US" sz="2000" dirty="0" err="1" smtClean="0">
                <a:solidFill>
                  <a:srgbClr val="7030A0"/>
                </a:solidFill>
              </a:rPr>
              <a:t>có</a:t>
            </a:r>
            <a:r>
              <a:rPr lang="en-US" sz="2000" dirty="0" smtClean="0">
                <a:solidFill>
                  <a:srgbClr val="7030A0"/>
                </a:solidFill>
              </a:rPr>
              <a:t> 2 </a:t>
            </a:r>
            <a:r>
              <a:rPr lang="en-US" sz="2000" dirty="0" err="1" smtClean="0">
                <a:solidFill>
                  <a:srgbClr val="7030A0"/>
                </a:solidFill>
              </a:rPr>
              <a:t>cách</a:t>
            </a:r>
            <a:r>
              <a:rPr lang="en-US" sz="2000" dirty="0" smtClean="0">
                <a:solidFill>
                  <a:srgbClr val="7030A0"/>
                </a:solidFill>
              </a:rPr>
              <a:t>: </a:t>
            </a:r>
            <a:r>
              <a:rPr lang="en-US" sz="2000" i="1" dirty="0">
                <a:solidFill>
                  <a:srgbClr val="7030A0"/>
                </a:solidFill>
              </a:rPr>
              <a:t>(i) </a:t>
            </a:r>
            <a:r>
              <a:rPr lang="en-US" sz="2000" i="1" dirty="0" err="1">
                <a:solidFill>
                  <a:srgbClr val="7030A0"/>
                </a:solidFill>
              </a:rPr>
              <a:t>Phải</a:t>
            </a:r>
            <a:r>
              <a:rPr lang="en-US" sz="2000" i="1" dirty="0">
                <a:solidFill>
                  <a:srgbClr val="7030A0"/>
                </a:solidFill>
              </a:rPr>
              <a:t> </a:t>
            </a:r>
            <a:r>
              <a:rPr lang="en-US" sz="2000" i="1" dirty="0" err="1">
                <a:solidFill>
                  <a:srgbClr val="7030A0"/>
                </a:solidFill>
              </a:rPr>
              <a:t>đi</a:t>
            </a:r>
            <a:r>
              <a:rPr lang="en-US" sz="2000" i="1" dirty="0">
                <a:solidFill>
                  <a:srgbClr val="7030A0"/>
                </a:solidFill>
              </a:rPr>
              <a:t> </a:t>
            </a:r>
            <a:r>
              <a:rPr lang="en-US" sz="2000" i="1" dirty="0" err="1">
                <a:solidFill>
                  <a:srgbClr val="7030A0"/>
                </a:solidFill>
              </a:rPr>
              <a:t>xuống</a:t>
            </a:r>
            <a:r>
              <a:rPr lang="en-US" sz="2000" i="1" dirty="0">
                <a:solidFill>
                  <a:srgbClr val="7030A0"/>
                </a:solidFill>
              </a:rPr>
              <a:t> </a:t>
            </a:r>
            <a:r>
              <a:rPr lang="en-US" sz="2000" i="1" dirty="0" err="1" smtClean="0">
                <a:solidFill>
                  <a:srgbClr val="7030A0"/>
                </a:solidFill>
              </a:rPr>
              <a:t>dân</a:t>
            </a:r>
            <a:r>
              <a:rPr lang="en-US" sz="2000" i="1" dirty="0" smtClean="0">
                <a:solidFill>
                  <a:srgbClr val="7030A0"/>
                </a:solidFill>
              </a:rPr>
              <a:t>. </a:t>
            </a:r>
            <a:r>
              <a:rPr lang="en-US" sz="2000" i="1" dirty="0">
                <a:solidFill>
                  <a:srgbClr val="7030A0"/>
                </a:solidFill>
              </a:rPr>
              <a:t>(ii) </a:t>
            </a:r>
            <a:r>
              <a:rPr lang="en-US" sz="2000" i="1" dirty="0" err="1">
                <a:solidFill>
                  <a:srgbClr val="7030A0"/>
                </a:solidFill>
              </a:rPr>
              <a:t>Thông</a:t>
            </a:r>
            <a:r>
              <a:rPr lang="en-US" sz="2000" i="1" dirty="0">
                <a:solidFill>
                  <a:srgbClr val="7030A0"/>
                </a:solidFill>
              </a:rPr>
              <a:t> qua </a:t>
            </a:r>
            <a:r>
              <a:rPr lang="en-US" sz="2000" i="1" dirty="0" err="1">
                <a:solidFill>
                  <a:srgbClr val="7030A0"/>
                </a:solidFill>
              </a:rPr>
              <a:t>bộ</a:t>
            </a:r>
            <a:r>
              <a:rPr lang="en-US" sz="2000" i="1" dirty="0">
                <a:solidFill>
                  <a:srgbClr val="7030A0"/>
                </a:solidFill>
              </a:rPr>
              <a:t> </a:t>
            </a:r>
            <a:r>
              <a:rPr lang="en-US" sz="2000" i="1" dirty="0" err="1">
                <a:solidFill>
                  <a:srgbClr val="7030A0"/>
                </a:solidFill>
              </a:rPr>
              <a:t>máy</a:t>
            </a:r>
            <a:r>
              <a:rPr lang="en-US" sz="2000" i="1" dirty="0">
                <a:solidFill>
                  <a:srgbClr val="7030A0"/>
                </a:solidFill>
              </a:rPr>
              <a:t> </a:t>
            </a:r>
            <a:r>
              <a:rPr lang="en-US" sz="2000" i="1" dirty="0" err="1">
                <a:solidFill>
                  <a:srgbClr val="7030A0"/>
                </a:solidFill>
              </a:rPr>
              <a:t>tổ</a:t>
            </a:r>
            <a:r>
              <a:rPr lang="en-US" sz="2000" i="1" dirty="0">
                <a:solidFill>
                  <a:srgbClr val="7030A0"/>
                </a:solidFill>
              </a:rPr>
              <a:t> </a:t>
            </a:r>
            <a:r>
              <a:rPr lang="en-US" sz="2000" i="1" dirty="0" err="1">
                <a:solidFill>
                  <a:srgbClr val="7030A0"/>
                </a:solidFill>
              </a:rPr>
              <a:t>chức</a:t>
            </a:r>
            <a:r>
              <a:rPr lang="en-US" sz="2000" i="1" dirty="0">
                <a:solidFill>
                  <a:srgbClr val="7030A0"/>
                </a:solidFill>
              </a:rPr>
              <a:t>, </a:t>
            </a:r>
            <a:r>
              <a:rPr lang="en-US" sz="2000" i="1" dirty="0" err="1">
                <a:solidFill>
                  <a:srgbClr val="7030A0"/>
                </a:solidFill>
              </a:rPr>
              <a:t>cán</a:t>
            </a:r>
            <a:r>
              <a:rPr lang="en-US" sz="2000" i="1" dirty="0">
                <a:solidFill>
                  <a:srgbClr val="7030A0"/>
                </a:solidFill>
              </a:rPr>
              <a:t> </a:t>
            </a:r>
            <a:r>
              <a:rPr lang="en-US" sz="2000" i="1" dirty="0" err="1">
                <a:solidFill>
                  <a:srgbClr val="7030A0"/>
                </a:solidFill>
              </a:rPr>
              <a:t>bộ</a:t>
            </a:r>
            <a:r>
              <a:rPr lang="en-US" sz="2000" dirty="0">
                <a:solidFill>
                  <a:srgbClr val="7030A0"/>
                </a:solidFill>
              </a:rPr>
              <a:t> </a:t>
            </a:r>
            <a:r>
              <a:rPr lang="en-US" sz="2000" dirty="0" err="1" smtClean="0">
                <a:solidFill>
                  <a:srgbClr val="7030A0"/>
                </a:solidFill>
              </a:rPr>
              <a:t>báo</a:t>
            </a:r>
            <a:r>
              <a:rPr lang="en-US" sz="2000" dirty="0" smtClean="0">
                <a:solidFill>
                  <a:srgbClr val="7030A0"/>
                </a:solidFill>
              </a:rPr>
              <a:t> </a:t>
            </a:r>
            <a:r>
              <a:rPr lang="en-US" sz="2000" dirty="0" err="1" smtClean="0">
                <a:solidFill>
                  <a:srgbClr val="7030A0"/>
                </a:solidFill>
              </a:rPr>
              <a:t>cáo</a:t>
            </a:r>
            <a:r>
              <a:rPr lang="en-US" sz="2000" dirty="0" smtClean="0">
                <a:solidFill>
                  <a:srgbClr val="7030A0"/>
                </a:solidFill>
              </a:rPr>
              <a:t> </a:t>
            </a:r>
            <a:r>
              <a:rPr lang="en-US" sz="2000" dirty="0" err="1" smtClean="0">
                <a:solidFill>
                  <a:srgbClr val="7030A0"/>
                </a:solidFill>
              </a:rPr>
              <a:t>lên</a:t>
            </a:r>
            <a:r>
              <a:rPr lang="en-US" sz="2000" dirty="0" smtClean="0">
                <a:solidFill>
                  <a:srgbClr val="7030A0"/>
                </a:solidFill>
              </a:rPr>
              <a:t> (</a:t>
            </a:r>
            <a:r>
              <a:rPr lang="en-US" sz="2000" dirty="0" err="1" smtClean="0">
                <a:solidFill>
                  <a:srgbClr val="7030A0"/>
                </a:solidFill>
              </a:rPr>
              <a:t>phải</a:t>
            </a:r>
            <a:r>
              <a:rPr lang="en-US" sz="2000" dirty="0" smtClean="0">
                <a:solidFill>
                  <a:srgbClr val="7030A0"/>
                </a:solidFill>
              </a:rPr>
              <a:t> </a:t>
            </a:r>
            <a:r>
              <a:rPr lang="en-US" sz="2000" dirty="0" err="1" smtClean="0">
                <a:solidFill>
                  <a:srgbClr val="7030A0"/>
                </a:solidFill>
              </a:rPr>
              <a:t>đúng</a:t>
            </a:r>
            <a:r>
              <a:rPr lang="en-US" sz="2000" dirty="0" smtClean="0">
                <a:solidFill>
                  <a:srgbClr val="7030A0"/>
                </a:solidFill>
              </a:rPr>
              <a:t>, </a:t>
            </a:r>
            <a:r>
              <a:rPr lang="en-US" sz="2000" dirty="0" err="1" smtClean="0">
                <a:solidFill>
                  <a:srgbClr val="7030A0"/>
                </a:solidFill>
              </a:rPr>
              <a:t>trung</a:t>
            </a:r>
            <a:r>
              <a:rPr lang="en-US" sz="2000" dirty="0" smtClean="0">
                <a:solidFill>
                  <a:srgbClr val="7030A0"/>
                </a:solidFill>
              </a:rPr>
              <a:t> </a:t>
            </a:r>
            <a:r>
              <a:rPr lang="en-US" sz="2000" dirty="0" err="1" smtClean="0">
                <a:solidFill>
                  <a:srgbClr val="7030A0"/>
                </a:solidFill>
              </a:rPr>
              <a:t>thực</a:t>
            </a:r>
            <a:r>
              <a:rPr lang="en-US" sz="2000" dirty="0" smtClean="0">
                <a:solidFill>
                  <a:srgbClr val="7030A0"/>
                </a:solidFill>
              </a:rPr>
              <a:t>).</a:t>
            </a:r>
            <a:endParaRPr lang="en-US" sz="2000" dirty="0">
              <a:solidFill>
                <a:srgbClr val="7030A0"/>
              </a:solidFill>
            </a:endParaRPr>
          </a:p>
        </p:txBody>
      </p:sp>
      <p:sp>
        <p:nvSpPr>
          <p:cNvPr id="2" name="TextBox 1"/>
          <p:cNvSpPr txBox="1"/>
          <p:nvPr/>
        </p:nvSpPr>
        <p:spPr>
          <a:xfrm>
            <a:off x="76200" y="2416314"/>
            <a:ext cx="8839200" cy="707886"/>
          </a:xfrm>
          <a:prstGeom prst="rect">
            <a:avLst/>
          </a:prstGeom>
          <a:noFill/>
        </p:spPr>
        <p:txBody>
          <a:bodyPr wrap="square" rtlCol="0">
            <a:spAutoFit/>
          </a:bodyPr>
          <a:lstStyle/>
          <a:p>
            <a:pPr marL="182880" indent="-182880">
              <a:buFont typeface="Wingdings" pitchFamily="2" charset="2"/>
              <a:buChar char="§"/>
            </a:pPr>
            <a:r>
              <a:rPr lang="en-US" sz="2000" b="1" i="1" dirty="0" smtClean="0">
                <a:solidFill>
                  <a:srgbClr val="C00000"/>
                </a:solidFill>
              </a:rPr>
              <a:t>Ba</a:t>
            </a:r>
            <a:r>
              <a:rPr lang="en-US" sz="2000" b="1" i="1" dirty="0">
                <a:solidFill>
                  <a:srgbClr val="C00000"/>
                </a:solidFill>
              </a:rPr>
              <a:t>:</a:t>
            </a:r>
            <a:r>
              <a:rPr lang="en-US" sz="2000" b="1" dirty="0">
                <a:solidFill>
                  <a:srgbClr val="C00000"/>
                </a:solidFill>
              </a:rPr>
              <a:t> </a:t>
            </a:r>
            <a:r>
              <a:rPr lang="en-US" sz="2000" b="1" dirty="0" err="1">
                <a:solidFill>
                  <a:srgbClr val="FFFFFF"/>
                </a:solidFill>
              </a:rPr>
              <a:t>phải</a:t>
            </a:r>
            <a:r>
              <a:rPr lang="en-US" sz="2000" b="1" dirty="0">
                <a:solidFill>
                  <a:srgbClr val="FFFFFF"/>
                </a:solidFill>
              </a:rPr>
              <a:t> </a:t>
            </a:r>
            <a:r>
              <a:rPr lang="en-US" sz="2000" b="1" dirty="0" err="1">
                <a:solidFill>
                  <a:srgbClr val="FFFFFF"/>
                </a:solidFill>
              </a:rPr>
              <a:t>biết</a:t>
            </a:r>
            <a:r>
              <a:rPr lang="en-US" sz="2000" b="1" dirty="0">
                <a:solidFill>
                  <a:srgbClr val="FFFFFF"/>
                </a:solidFill>
              </a:rPr>
              <a:t> </a:t>
            </a:r>
            <a:r>
              <a:rPr lang="en-US" sz="2000" b="1" dirty="0" err="1">
                <a:solidFill>
                  <a:srgbClr val="FFFFFF"/>
                </a:solidFill>
              </a:rPr>
              <a:t>cách</a:t>
            </a:r>
            <a:r>
              <a:rPr lang="en-US" sz="2000" b="1" dirty="0">
                <a:solidFill>
                  <a:srgbClr val="FFFFFF"/>
                </a:solidFill>
              </a:rPr>
              <a:t> </a:t>
            </a:r>
            <a:r>
              <a:rPr lang="en-US" sz="2000" b="1" dirty="0" err="1">
                <a:solidFill>
                  <a:srgbClr val="FFFFFF"/>
                </a:solidFill>
              </a:rPr>
              <a:t>tổ</a:t>
            </a:r>
            <a:r>
              <a:rPr lang="en-US" sz="2000" b="1" dirty="0">
                <a:solidFill>
                  <a:srgbClr val="FFFFFF"/>
                </a:solidFill>
              </a:rPr>
              <a:t> </a:t>
            </a:r>
            <a:r>
              <a:rPr lang="en-US" sz="2000" b="1" dirty="0" err="1">
                <a:solidFill>
                  <a:srgbClr val="FFFFFF"/>
                </a:solidFill>
              </a:rPr>
              <a:t>chức</a:t>
            </a:r>
            <a:r>
              <a:rPr lang="en-US" sz="2000" b="1" dirty="0">
                <a:solidFill>
                  <a:srgbClr val="FFFFFF"/>
                </a:solidFill>
              </a:rPr>
              <a:t> </a:t>
            </a:r>
            <a:r>
              <a:rPr lang="en-US" sz="2000" b="1" dirty="0" err="1">
                <a:solidFill>
                  <a:srgbClr val="FFFFFF"/>
                </a:solidFill>
              </a:rPr>
              <a:t>phong</a:t>
            </a:r>
            <a:r>
              <a:rPr lang="en-US" sz="2000" b="1" dirty="0">
                <a:solidFill>
                  <a:srgbClr val="FFFFFF"/>
                </a:solidFill>
              </a:rPr>
              <a:t> </a:t>
            </a:r>
            <a:r>
              <a:rPr lang="en-US" sz="2000" b="1" dirty="0" err="1">
                <a:solidFill>
                  <a:srgbClr val="FFFFFF"/>
                </a:solidFill>
              </a:rPr>
              <a:t>trào</a:t>
            </a:r>
            <a:r>
              <a:rPr lang="en-US" sz="2000" b="1" dirty="0">
                <a:solidFill>
                  <a:srgbClr val="FFFFFF"/>
                </a:solidFill>
              </a:rPr>
              <a:t> </a:t>
            </a:r>
            <a:r>
              <a:rPr lang="en-US" sz="2000" b="1" dirty="0" err="1">
                <a:solidFill>
                  <a:srgbClr val="FFFFFF"/>
                </a:solidFill>
              </a:rPr>
              <a:t>phù</a:t>
            </a:r>
            <a:r>
              <a:rPr lang="en-US" sz="2000" b="1" dirty="0">
                <a:solidFill>
                  <a:srgbClr val="FFFFFF"/>
                </a:solidFill>
              </a:rPr>
              <a:t> </a:t>
            </a:r>
            <a:r>
              <a:rPr lang="en-US" sz="2000" b="1" dirty="0" err="1">
                <a:solidFill>
                  <a:srgbClr val="FFFFFF"/>
                </a:solidFill>
              </a:rPr>
              <a:t>hợp</a:t>
            </a:r>
            <a:r>
              <a:rPr lang="en-US" sz="2000" b="1" dirty="0">
                <a:solidFill>
                  <a:srgbClr val="FFFFFF"/>
                </a:solidFill>
              </a:rPr>
              <a:t> </a:t>
            </a:r>
            <a:r>
              <a:rPr lang="en-US" sz="2000" b="1" dirty="0" err="1">
                <a:solidFill>
                  <a:srgbClr val="FFFFFF"/>
                </a:solidFill>
              </a:rPr>
              <a:t>với</a:t>
            </a:r>
            <a:r>
              <a:rPr lang="en-US" sz="2000" b="1" dirty="0">
                <a:solidFill>
                  <a:srgbClr val="FFFFFF"/>
                </a:solidFill>
              </a:rPr>
              <a:t> </a:t>
            </a:r>
            <a:r>
              <a:rPr lang="en-US" sz="2000" b="1" dirty="0" smtClean="0">
                <a:solidFill>
                  <a:srgbClr val="FFFFFF"/>
                </a:solidFill>
              </a:rPr>
              <a:t>Q/c, </a:t>
            </a:r>
            <a:r>
              <a:rPr lang="en-US" sz="2000" b="1" dirty="0" err="1">
                <a:solidFill>
                  <a:srgbClr val="FFFFFF"/>
                </a:solidFill>
              </a:rPr>
              <a:t>giáo</a:t>
            </a:r>
            <a:r>
              <a:rPr lang="en-US" sz="2000" b="1" dirty="0">
                <a:solidFill>
                  <a:srgbClr val="FFFFFF"/>
                </a:solidFill>
              </a:rPr>
              <a:t> </a:t>
            </a:r>
            <a:r>
              <a:rPr lang="en-US" sz="2000" b="1" dirty="0" err="1">
                <a:solidFill>
                  <a:srgbClr val="FFFFFF"/>
                </a:solidFill>
              </a:rPr>
              <a:t>dục</a:t>
            </a:r>
            <a:r>
              <a:rPr lang="en-US" sz="2000" b="1" dirty="0">
                <a:solidFill>
                  <a:srgbClr val="FFFFFF"/>
                </a:solidFill>
              </a:rPr>
              <a:t>,</a:t>
            </a:r>
            <a:r>
              <a:rPr lang="en-US" sz="2000" b="1" dirty="0">
                <a:solidFill>
                  <a:schemeClr val="tx2">
                    <a:lumMod val="60000"/>
                    <a:lumOff val="40000"/>
                  </a:schemeClr>
                </a:solidFill>
              </a:rPr>
              <a:t> </a:t>
            </a:r>
            <a:r>
              <a:rPr lang="en-US" sz="2000" b="1" dirty="0" err="1">
                <a:solidFill>
                  <a:srgbClr val="FFFFFF"/>
                </a:solidFill>
              </a:rPr>
              <a:t>động</a:t>
            </a:r>
            <a:r>
              <a:rPr lang="en-US" sz="2000" b="1" dirty="0">
                <a:solidFill>
                  <a:srgbClr val="FFFFFF"/>
                </a:solidFill>
              </a:rPr>
              <a:t> </a:t>
            </a:r>
            <a:r>
              <a:rPr lang="en-US" sz="2000" b="1" dirty="0" err="1">
                <a:solidFill>
                  <a:srgbClr val="FFFFFF"/>
                </a:solidFill>
              </a:rPr>
              <a:t>viên</a:t>
            </a:r>
            <a:r>
              <a:rPr lang="en-US" sz="2000" b="1" dirty="0">
                <a:solidFill>
                  <a:srgbClr val="FFFFFF"/>
                </a:solidFill>
              </a:rPr>
              <a:t> </a:t>
            </a:r>
            <a:r>
              <a:rPr lang="en-US" sz="2000" b="1" dirty="0" smtClean="0">
                <a:solidFill>
                  <a:srgbClr val="FFFFFF"/>
                </a:solidFill>
              </a:rPr>
              <a:t>Q/c.           </a:t>
            </a:r>
            <a:r>
              <a:rPr lang="en-US" dirty="0" smtClean="0">
                <a:solidFill>
                  <a:srgbClr val="FFFF00"/>
                </a:solidFill>
              </a:rPr>
              <a:t>(</a:t>
            </a:r>
            <a:r>
              <a:rPr lang="en-US" dirty="0" err="1" smtClean="0">
                <a:solidFill>
                  <a:srgbClr val="FFFF00"/>
                </a:solidFill>
              </a:rPr>
              <a:t>có</a:t>
            </a:r>
            <a:r>
              <a:rPr lang="en-US" dirty="0" smtClean="0">
                <a:solidFill>
                  <a:srgbClr val="FFFF00"/>
                </a:solidFill>
              </a:rPr>
              <a:t> 4 </a:t>
            </a:r>
            <a:r>
              <a:rPr lang="en-US" dirty="0" err="1">
                <a:solidFill>
                  <a:srgbClr val="FFFF00"/>
                </a:solidFill>
              </a:rPr>
              <a:t>bước</a:t>
            </a:r>
            <a:r>
              <a:rPr lang="en-US" dirty="0">
                <a:solidFill>
                  <a:srgbClr val="FFFF00"/>
                </a:solidFill>
              </a:rPr>
              <a:t> </a:t>
            </a:r>
            <a:r>
              <a:rPr lang="en-US" dirty="0" err="1">
                <a:solidFill>
                  <a:srgbClr val="FFFF00"/>
                </a:solidFill>
              </a:rPr>
              <a:t>quan</a:t>
            </a:r>
            <a:r>
              <a:rPr lang="en-US" dirty="0">
                <a:solidFill>
                  <a:srgbClr val="FFFF00"/>
                </a:solidFill>
              </a:rPr>
              <a:t> </a:t>
            </a:r>
            <a:r>
              <a:rPr lang="en-US" dirty="0" err="1">
                <a:solidFill>
                  <a:srgbClr val="FFFF00"/>
                </a:solidFill>
              </a:rPr>
              <a:t>trọng</a:t>
            </a:r>
            <a:r>
              <a:rPr lang="en-US" dirty="0">
                <a:solidFill>
                  <a:srgbClr val="FFFF00"/>
                </a:solidFill>
              </a:rPr>
              <a:t>, </a:t>
            </a:r>
            <a:r>
              <a:rPr lang="en-US" dirty="0" err="1">
                <a:solidFill>
                  <a:srgbClr val="FFFF00"/>
                </a:solidFill>
              </a:rPr>
              <a:t>nhất</a:t>
            </a:r>
            <a:r>
              <a:rPr lang="en-US" dirty="0">
                <a:solidFill>
                  <a:srgbClr val="FFFF00"/>
                </a:solidFill>
              </a:rPr>
              <a:t> </a:t>
            </a:r>
            <a:r>
              <a:rPr lang="en-US" dirty="0" err="1">
                <a:solidFill>
                  <a:srgbClr val="FFFF00"/>
                </a:solidFill>
              </a:rPr>
              <a:t>thiết</a:t>
            </a:r>
            <a:r>
              <a:rPr lang="en-US" dirty="0">
                <a:solidFill>
                  <a:srgbClr val="FFFF00"/>
                </a:solidFill>
              </a:rPr>
              <a:t> </a:t>
            </a:r>
            <a:r>
              <a:rPr lang="en-US" dirty="0" err="1">
                <a:solidFill>
                  <a:srgbClr val="FFFF00"/>
                </a:solidFill>
              </a:rPr>
              <a:t>phải</a:t>
            </a:r>
            <a:r>
              <a:rPr lang="en-US" dirty="0">
                <a:solidFill>
                  <a:srgbClr val="FFFF00"/>
                </a:solidFill>
              </a:rPr>
              <a:t> </a:t>
            </a:r>
            <a:r>
              <a:rPr lang="en-US" dirty="0" err="1" smtClean="0">
                <a:solidFill>
                  <a:srgbClr val="FFFF00"/>
                </a:solidFill>
              </a:rPr>
              <a:t>làm</a:t>
            </a:r>
            <a:r>
              <a:rPr lang="en-US" dirty="0" smtClean="0">
                <a:solidFill>
                  <a:srgbClr val="FFFF00"/>
                </a:solidFill>
              </a:rPr>
              <a:t>)</a:t>
            </a:r>
            <a:endParaRPr lang="en-US" b="1" dirty="0">
              <a:solidFill>
                <a:srgbClr val="FFFF00"/>
              </a:solidFill>
            </a:endParaRPr>
          </a:p>
        </p:txBody>
      </p:sp>
      <p:sp>
        <p:nvSpPr>
          <p:cNvPr id="3" name="TextBox 2"/>
          <p:cNvSpPr txBox="1"/>
          <p:nvPr/>
        </p:nvSpPr>
        <p:spPr>
          <a:xfrm>
            <a:off x="457200" y="5997714"/>
            <a:ext cx="8458200" cy="707886"/>
          </a:xfrm>
          <a:prstGeom prst="rect">
            <a:avLst/>
          </a:prstGeom>
          <a:noFill/>
        </p:spPr>
        <p:txBody>
          <a:bodyPr wrap="square" rtlCol="0">
            <a:spAutoFit/>
          </a:bodyPr>
          <a:lstStyle/>
          <a:p>
            <a:pPr marL="285750" indent="-285750">
              <a:buClr>
                <a:srgbClr val="C00000"/>
              </a:buClr>
              <a:buFont typeface="Wingdings" pitchFamily="2" charset="2"/>
              <a:buChar char="q"/>
            </a:pPr>
            <a:r>
              <a:rPr lang="en-US" dirty="0" smtClean="0"/>
              <a:t> </a:t>
            </a:r>
            <a:r>
              <a:rPr lang="en-US" sz="2000" b="1" dirty="0" err="1">
                <a:solidFill>
                  <a:srgbClr val="C00000"/>
                </a:solidFill>
              </a:rPr>
              <a:t>Bác</a:t>
            </a:r>
            <a:r>
              <a:rPr lang="en-US" sz="2000" b="1" dirty="0">
                <a:solidFill>
                  <a:srgbClr val="C00000"/>
                </a:solidFill>
              </a:rPr>
              <a:t> </a:t>
            </a:r>
            <a:r>
              <a:rPr lang="en-US" sz="2000" b="1" dirty="0" err="1">
                <a:solidFill>
                  <a:srgbClr val="C00000"/>
                </a:solidFill>
              </a:rPr>
              <a:t>nêu</a:t>
            </a:r>
            <a:r>
              <a:rPr lang="en-US" sz="2000" b="1" dirty="0">
                <a:solidFill>
                  <a:srgbClr val="C00000"/>
                </a:solidFill>
              </a:rPr>
              <a:t> </a:t>
            </a:r>
            <a:r>
              <a:rPr lang="en-US" sz="2000" b="1" dirty="0" err="1">
                <a:solidFill>
                  <a:srgbClr val="C00000"/>
                </a:solidFill>
              </a:rPr>
              <a:t>lên</a:t>
            </a:r>
            <a:r>
              <a:rPr lang="en-US" sz="2000" b="1" dirty="0">
                <a:solidFill>
                  <a:srgbClr val="C00000"/>
                </a:solidFill>
              </a:rPr>
              <a:t> 6 </a:t>
            </a:r>
            <a:r>
              <a:rPr lang="en-US" sz="2000" b="1" dirty="0" err="1">
                <a:solidFill>
                  <a:srgbClr val="C00000"/>
                </a:solidFill>
              </a:rPr>
              <a:t>tiêu</a:t>
            </a:r>
            <a:r>
              <a:rPr lang="en-US" sz="2000" b="1" dirty="0">
                <a:solidFill>
                  <a:srgbClr val="C00000"/>
                </a:solidFill>
              </a:rPr>
              <a:t> </a:t>
            </a:r>
            <a:r>
              <a:rPr lang="en-US" sz="2000" b="1" dirty="0" err="1" smtClean="0">
                <a:solidFill>
                  <a:srgbClr val="C00000"/>
                </a:solidFill>
              </a:rPr>
              <a:t>chuẩn</a:t>
            </a:r>
            <a:r>
              <a:rPr lang="en-US" sz="2000" b="1" dirty="0" smtClean="0">
                <a:solidFill>
                  <a:srgbClr val="C00000"/>
                </a:solidFill>
              </a:rPr>
              <a:t> </a:t>
            </a:r>
            <a:r>
              <a:rPr lang="en-US" sz="2000" b="1" dirty="0" err="1" smtClean="0">
                <a:solidFill>
                  <a:srgbClr val="C00000"/>
                </a:solidFill>
              </a:rPr>
              <a:t>trong</a:t>
            </a:r>
            <a:r>
              <a:rPr lang="en-US" sz="2000" b="1" dirty="0" smtClean="0">
                <a:solidFill>
                  <a:srgbClr val="C00000"/>
                </a:solidFill>
              </a:rPr>
              <a:t> </a:t>
            </a:r>
            <a:r>
              <a:rPr lang="en-US" sz="2000" b="1" dirty="0" err="1" smtClean="0">
                <a:solidFill>
                  <a:srgbClr val="C00000"/>
                </a:solidFill>
              </a:rPr>
              <a:t>công</a:t>
            </a:r>
            <a:r>
              <a:rPr lang="en-US" sz="2000" b="1" dirty="0" smtClean="0">
                <a:solidFill>
                  <a:srgbClr val="C00000"/>
                </a:solidFill>
              </a:rPr>
              <a:t> </a:t>
            </a:r>
            <a:r>
              <a:rPr lang="en-US" sz="2000" b="1" dirty="0" err="1" smtClean="0">
                <a:solidFill>
                  <a:srgbClr val="C00000"/>
                </a:solidFill>
              </a:rPr>
              <a:t>tác</a:t>
            </a:r>
            <a:r>
              <a:rPr lang="en-US" sz="2000" b="1" dirty="0" smtClean="0">
                <a:solidFill>
                  <a:srgbClr val="C00000"/>
                </a:solidFill>
              </a:rPr>
              <a:t> </a:t>
            </a:r>
            <a:r>
              <a:rPr lang="en-US" sz="2000" b="1" dirty="0" err="1" smtClean="0">
                <a:solidFill>
                  <a:srgbClr val="C00000"/>
                </a:solidFill>
              </a:rPr>
              <a:t>dân</a:t>
            </a:r>
            <a:r>
              <a:rPr lang="en-US" sz="2000" b="1" dirty="0" smtClean="0">
                <a:solidFill>
                  <a:srgbClr val="C00000"/>
                </a:solidFill>
              </a:rPr>
              <a:t> </a:t>
            </a:r>
            <a:r>
              <a:rPr lang="en-US" sz="2000" b="1" dirty="0" err="1" smtClean="0">
                <a:solidFill>
                  <a:srgbClr val="C00000"/>
                </a:solidFill>
              </a:rPr>
              <a:t>vận</a:t>
            </a:r>
            <a:r>
              <a:rPr lang="en-US" sz="2000" b="1" dirty="0" smtClean="0">
                <a:solidFill>
                  <a:srgbClr val="C00000"/>
                </a:solidFill>
              </a:rPr>
              <a:t>: </a:t>
            </a:r>
            <a:r>
              <a:rPr lang="en-US" sz="2000" b="1" dirty="0">
                <a:solidFill>
                  <a:srgbClr val="C00000"/>
                </a:solidFill>
              </a:rPr>
              <a:t>“</a:t>
            </a:r>
            <a:r>
              <a:rPr lang="en-US" sz="2000" b="1" i="1" dirty="0" err="1">
                <a:solidFill>
                  <a:srgbClr val="C00000"/>
                </a:solidFill>
              </a:rPr>
              <a:t>óc</a:t>
            </a:r>
            <a:r>
              <a:rPr lang="en-US" sz="2000" b="1" i="1" dirty="0">
                <a:solidFill>
                  <a:srgbClr val="C00000"/>
                </a:solidFill>
              </a:rPr>
              <a:t> </a:t>
            </a:r>
            <a:r>
              <a:rPr lang="en-US" sz="2000" b="1" i="1" dirty="0" err="1">
                <a:solidFill>
                  <a:srgbClr val="C00000"/>
                </a:solidFill>
              </a:rPr>
              <a:t>nghĩ</a:t>
            </a:r>
            <a:r>
              <a:rPr lang="en-US" sz="2000" b="1" i="1" dirty="0">
                <a:solidFill>
                  <a:srgbClr val="C00000"/>
                </a:solidFill>
              </a:rPr>
              <a:t>, </a:t>
            </a:r>
            <a:r>
              <a:rPr lang="en-US" sz="2000" b="1" i="1" dirty="0" err="1">
                <a:solidFill>
                  <a:srgbClr val="C00000"/>
                </a:solidFill>
              </a:rPr>
              <a:t>mắt</a:t>
            </a:r>
            <a:r>
              <a:rPr lang="en-US" sz="2000" b="1" i="1" dirty="0">
                <a:solidFill>
                  <a:srgbClr val="C00000"/>
                </a:solidFill>
              </a:rPr>
              <a:t> </a:t>
            </a:r>
            <a:r>
              <a:rPr lang="en-US" sz="2000" b="1" i="1" dirty="0" err="1">
                <a:solidFill>
                  <a:srgbClr val="C00000"/>
                </a:solidFill>
              </a:rPr>
              <a:t>trông</a:t>
            </a:r>
            <a:r>
              <a:rPr lang="en-US" sz="2000" b="1" i="1" dirty="0">
                <a:solidFill>
                  <a:srgbClr val="C00000"/>
                </a:solidFill>
              </a:rPr>
              <a:t>, tai </a:t>
            </a:r>
            <a:r>
              <a:rPr lang="en-US" sz="2000" b="1" i="1" dirty="0" err="1">
                <a:solidFill>
                  <a:srgbClr val="C00000"/>
                </a:solidFill>
              </a:rPr>
              <a:t>nghe</a:t>
            </a:r>
            <a:r>
              <a:rPr lang="en-US" sz="2000" b="1" i="1" dirty="0">
                <a:solidFill>
                  <a:srgbClr val="C00000"/>
                </a:solidFill>
              </a:rPr>
              <a:t>, </a:t>
            </a:r>
            <a:r>
              <a:rPr lang="en-US" sz="2000" b="1" i="1" dirty="0" err="1">
                <a:solidFill>
                  <a:srgbClr val="C00000"/>
                </a:solidFill>
              </a:rPr>
              <a:t>chân</a:t>
            </a:r>
            <a:r>
              <a:rPr lang="en-US" sz="2000" b="1" i="1" dirty="0">
                <a:solidFill>
                  <a:srgbClr val="C00000"/>
                </a:solidFill>
              </a:rPr>
              <a:t> </a:t>
            </a:r>
            <a:r>
              <a:rPr lang="en-US" sz="2000" b="1" i="1" dirty="0" err="1">
                <a:solidFill>
                  <a:srgbClr val="C00000"/>
                </a:solidFill>
              </a:rPr>
              <a:t>đi</a:t>
            </a:r>
            <a:r>
              <a:rPr lang="en-US" sz="2000" b="1" i="1" dirty="0">
                <a:solidFill>
                  <a:srgbClr val="C00000"/>
                </a:solidFill>
              </a:rPr>
              <a:t>, </a:t>
            </a:r>
            <a:r>
              <a:rPr lang="en-US" sz="2000" b="1" i="1" dirty="0" err="1">
                <a:solidFill>
                  <a:srgbClr val="C00000"/>
                </a:solidFill>
              </a:rPr>
              <a:t>miệng</a:t>
            </a:r>
            <a:r>
              <a:rPr lang="en-US" sz="2000" b="1" i="1" dirty="0">
                <a:solidFill>
                  <a:srgbClr val="C00000"/>
                </a:solidFill>
              </a:rPr>
              <a:t> </a:t>
            </a:r>
            <a:r>
              <a:rPr lang="en-US" sz="2000" b="1" i="1" dirty="0" err="1">
                <a:solidFill>
                  <a:srgbClr val="C00000"/>
                </a:solidFill>
              </a:rPr>
              <a:t>nói</a:t>
            </a:r>
            <a:r>
              <a:rPr lang="en-US" sz="2000" b="1" i="1" dirty="0">
                <a:solidFill>
                  <a:srgbClr val="C00000"/>
                </a:solidFill>
              </a:rPr>
              <a:t>, </a:t>
            </a:r>
            <a:r>
              <a:rPr lang="en-US" sz="2000" b="1" i="1" dirty="0" err="1">
                <a:solidFill>
                  <a:srgbClr val="C00000"/>
                </a:solidFill>
              </a:rPr>
              <a:t>tay</a:t>
            </a:r>
            <a:r>
              <a:rPr lang="en-US" sz="2000" b="1" i="1" dirty="0">
                <a:solidFill>
                  <a:srgbClr val="C00000"/>
                </a:solidFill>
              </a:rPr>
              <a:t> </a:t>
            </a:r>
            <a:r>
              <a:rPr lang="en-US" sz="2000" b="1" i="1" dirty="0" err="1" smtClean="0">
                <a:solidFill>
                  <a:srgbClr val="C00000"/>
                </a:solidFill>
              </a:rPr>
              <a:t>làm</a:t>
            </a:r>
            <a:r>
              <a:rPr lang="en-US" sz="2000" b="1" i="1" dirty="0" smtClean="0">
                <a:solidFill>
                  <a:srgbClr val="C00000"/>
                </a:solidFill>
              </a:rPr>
              <a:t>”. </a:t>
            </a:r>
            <a:endParaRPr lang="en-US" sz="2000" b="1" i="1" dirty="0">
              <a:solidFill>
                <a:srgbClr val="C00000"/>
              </a:solidFill>
            </a:endParaRPr>
          </a:p>
        </p:txBody>
      </p:sp>
      <p:sp>
        <p:nvSpPr>
          <p:cNvPr id="4" name="Slide Number Placeholder 3"/>
          <p:cNvSpPr>
            <a:spLocks noGrp="1"/>
          </p:cNvSpPr>
          <p:nvPr>
            <p:ph type="sldNum" sz="quarter" idx="12"/>
          </p:nvPr>
        </p:nvSpPr>
        <p:spPr>
          <a:xfrm>
            <a:off x="6934200" y="6381750"/>
            <a:ext cx="2133600" cy="476250"/>
          </a:xfrm>
        </p:spPr>
        <p:txBody>
          <a:bodyPr/>
          <a:lstStyle/>
          <a:p>
            <a:fld id="{CC760EA4-5A3C-416D-9EFA-D1A3B5B60B2E}" type="slidenum">
              <a:rPr lang="en-US" sz="1600" b="1" smtClean="0"/>
              <a:pPr/>
              <a:t>7</a:t>
            </a:fld>
            <a:endParaRPr lang="en-US" sz="1600" b="1" dirty="0"/>
          </a:p>
        </p:txBody>
      </p:sp>
    </p:spTree>
    <p:extLst>
      <p:ext uri="{BB962C8B-B14F-4D97-AF65-F5344CB8AC3E}">
        <p14:creationId xmlns:p14="http://schemas.microsoft.com/office/powerpoint/2010/main" val="18325996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3429000" y="6613525"/>
            <a:ext cx="2133600" cy="244475"/>
          </a:xfrm>
        </p:spPr>
        <p:txBody>
          <a:bodyPr/>
          <a:lstStyle/>
          <a:p>
            <a:pPr algn="ctr"/>
            <a:fld id="{19157ABF-C6F5-4B71-A43E-24864D45A19F}" type="slidenum">
              <a:rPr lang="en-US" sz="1600" b="1" smtClean="0"/>
              <a:pPr algn="ctr"/>
              <a:t>8</a:t>
            </a:fld>
            <a:endParaRPr lang="en-US" sz="1600" b="1" dirty="0"/>
          </a:p>
        </p:txBody>
      </p:sp>
      <p:pic>
        <p:nvPicPr>
          <p:cNvPr id="4"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512"/>
            <a:ext cx="8865870" cy="646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050881"/>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3429000" y="6477000"/>
            <a:ext cx="2133600" cy="244475"/>
          </a:xfrm>
        </p:spPr>
        <p:txBody>
          <a:bodyPr/>
          <a:lstStyle/>
          <a:p>
            <a:pPr algn="ctr"/>
            <a:fld id="{19157ABF-C6F5-4B71-A43E-24864D45A19F}" type="slidenum">
              <a:rPr lang="en-US" sz="1600" b="1" smtClean="0"/>
              <a:pPr algn="ctr"/>
              <a:t>9</a:t>
            </a:fld>
            <a:endParaRPr lang="en-US" sz="1600" b="1" dirty="0"/>
          </a:p>
        </p:txBody>
      </p:sp>
      <p:pic>
        <p:nvPicPr>
          <p:cNvPr id="4" name="Picture 4" descr="hochiminhnongducmanh2uooq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39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676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580TGp_general_light">
  <a:themeElements>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580TGp_general_light</Template>
  <TotalTime>3020</TotalTime>
  <Words>4068</Words>
  <Application>Microsoft Office PowerPoint</Application>
  <PresentationFormat>On-screen Show (4:3)</PresentationFormat>
  <Paragraphs>266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580TGp_general_light</vt:lpstr>
      <vt:lpstr> Chuyên đề 2018:   </vt:lpstr>
      <vt:lpstr>1. Sự cần thiết học tập và làm theo phong cách Hồ Chí Minh. </vt:lpstr>
      <vt:lpstr>   2. Khái niệm:</vt:lpstr>
      <vt:lpstr>I. Xây dựng phong cách làm việc của cán bộ, đảng viên theo tư tưởng, đạo đức, phong cách Hồ Chí Minh.</vt:lpstr>
      <vt:lpstr>PowerPoint Presentation</vt:lpstr>
      <vt:lpstr>PowerPoint Presentation</vt:lpstr>
      <vt:lpstr>2. Phong cách quần chúng: </vt:lpstr>
      <vt:lpstr>PowerPoint Presentation</vt:lpstr>
      <vt:lpstr>PowerPoint Presentation</vt:lpstr>
      <vt:lpstr>PowerPoint Presentation</vt:lpstr>
      <vt:lpstr>PowerPoint Presentation</vt:lpstr>
      <vt:lpstr>PowerPoint Presentation</vt:lpstr>
      <vt:lpstr>Bốn: Phải biết hy sinh vì nhân dân: </vt:lpstr>
      <vt:lpstr>PowerPoint Presentation</vt:lpstr>
      <vt:lpstr>3. Phong cách nêu gương.</vt:lpstr>
      <vt:lpstr>PowerPoint Presentation</vt:lpstr>
      <vt:lpstr>PowerPoint Presentation</vt:lpstr>
      <vt:lpstr>PowerPoint Presentation</vt:lpstr>
      <vt:lpstr>PowerPoint Presentation</vt:lpstr>
      <vt:lpstr>II. Xây dựng phong cách lãnh đạo                           của người đứng đầu theo tư tưởng, đạo đức,  phong cách Hồ Chí Minh.</vt:lpstr>
      <vt:lpstr>PowerPoint Presentation</vt:lpstr>
      <vt:lpstr>PowerPoint Presentation</vt:lpstr>
      <vt:lpstr>PowerPoint Presentation</vt:lpstr>
      <vt:lpstr>PowerPoint Presentation</vt:lpstr>
      <vt:lpstr>2. Phong cách lãnh đạo sâu sát.</vt:lpstr>
      <vt:lpstr>PowerPoint Presentation</vt:lpstr>
      <vt:lpstr>3. Phong cách khéo dùng người, trọng dụng người tài.</vt:lpstr>
      <vt:lpstr>4. Phong cách cách mạng, khoa học, năng động, sáng tạo.</vt:lpstr>
      <vt:lpstr>PowerPoint Presentation</vt:lpstr>
      <vt:lpstr>III. Đẩy mạnh học tập và làm theo phong cách làm việc, phong cách lãnh đạo của Chủ tịch Hồ Chí Minh.</vt:lpstr>
      <vt:lpstr>PowerPoint Presentation</vt:lpstr>
      <vt:lpstr>Kết luận: </vt:lpstr>
      <vt:lpstr>Cám ơn  sự quan tâm theo dõi của các bạn!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Chuyên đề năm 2017:   </dc:title>
  <dc:creator>AspireE1</dc:creator>
  <cp:lastModifiedBy>AspireE1</cp:lastModifiedBy>
  <cp:revision>146</cp:revision>
  <dcterms:created xsi:type="dcterms:W3CDTF">2017-07-13T09:09:21Z</dcterms:created>
  <dcterms:modified xsi:type="dcterms:W3CDTF">2018-07-23T07:45:10Z</dcterms:modified>
</cp:coreProperties>
</file>